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Montserrat Bold" charset="1" panose="00000800000000000000"/>
      <p:regular r:id="rId16"/>
    </p:embeddedFont>
    <p:embeddedFont>
      <p:font typeface="Squada One" charset="1" panose="02000000000000000000"/>
      <p:regular r:id="rId17"/>
    </p:embeddedFont>
    <p:embeddedFont>
      <p:font typeface="Montserrat" charset="1" panose="000005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3.png>
</file>

<file path=ppt/media/image4.svg>
</file>

<file path=ppt/media/image5.jpe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 Id="rId5"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4.png" Type="http://schemas.openxmlformats.org/officeDocument/2006/relationships/image"/><Relationship Id="rId6" Target="../media/image15.svg" Type="http://schemas.openxmlformats.org/officeDocument/2006/relationships/image"/><Relationship Id="rId7" Target="../media/image16.png" Type="http://schemas.openxmlformats.org/officeDocument/2006/relationships/image"/><Relationship Id="rId8" Target="../media/image1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916526" y="-1216885"/>
            <a:ext cx="22640925" cy="12677775"/>
          </a:xfrm>
          <a:custGeom>
            <a:avLst/>
            <a:gdLst/>
            <a:ahLst/>
            <a:cxnLst/>
            <a:rect r="r" b="b" t="t" l="l"/>
            <a:pathLst>
              <a:path h="12677775" w="22640925">
                <a:moveTo>
                  <a:pt x="0" y="0"/>
                </a:moveTo>
                <a:lnTo>
                  <a:pt x="22640925" y="0"/>
                </a:lnTo>
                <a:lnTo>
                  <a:pt x="22640925" y="12677775"/>
                </a:lnTo>
                <a:lnTo>
                  <a:pt x="0" y="12677775"/>
                </a:lnTo>
                <a:lnTo>
                  <a:pt x="0" y="0"/>
                </a:lnTo>
                <a:close/>
              </a:path>
            </a:pathLst>
          </a:custGeom>
          <a:blipFill>
            <a:blip r:embed="rId2"/>
            <a:stretch>
              <a:fillRect l="0" t="0" r="0" b="0"/>
            </a:stretch>
          </a:blipFill>
        </p:spPr>
      </p:sp>
      <p:sp>
        <p:nvSpPr>
          <p:cNvPr name="Freeform 3" id="3"/>
          <p:cNvSpPr/>
          <p:nvPr/>
        </p:nvSpPr>
        <p:spPr>
          <a:xfrm flipH="false" flipV="false" rot="0">
            <a:off x="-3048" y="-3048"/>
            <a:ext cx="18294096" cy="9116568"/>
          </a:xfrm>
          <a:custGeom>
            <a:avLst/>
            <a:gdLst/>
            <a:ahLst/>
            <a:cxnLst/>
            <a:rect r="r" b="b" t="t" l="l"/>
            <a:pathLst>
              <a:path h="9116568" w="18294096">
                <a:moveTo>
                  <a:pt x="0" y="0"/>
                </a:moveTo>
                <a:lnTo>
                  <a:pt x="18294096" y="0"/>
                </a:lnTo>
                <a:lnTo>
                  <a:pt x="18294096" y="9116568"/>
                </a:lnTo>
                <a:lnTo>
                  <a:pt x="0" y="9116568"/>
                </a:lnTo>
                <a:lnTo>
                  <a:pt x="0" y="0"/>
                </a:lnTo>
                <a:close/>
              </a:path>
            </a:pathLst>
          </a:custGeom>
          <a:blipFill>
            <a:blip r:embed="rId3"/>
            <a:stretch>
              <a:fillRect l="0" t="0" r="0" b="0"/>
            </a:stretch>
          </a:blipFill>
        </p:spPr>
      </p:sp>
      <p:sp>
        <p:nvSpPr>
          <p:cNvPr name="Freeform 4" id="4"/>
          <p:cNvSpPr/>
          <p:nvPr/>
        </p:nvSpPr>
        <p:spPr>
          <a:xfrm flipH="false" flipV="false" rot="0">
            <a:off x="6453054" y="8430320"/>
            <a:ext cx="5552942" cy="891473"/>
          </a:xfrm>
          <a:custGeom>
            <a:avLst/>
            <a:gdLst/>
            <a:ahLst/>
            <a:cxnLst/>
            <a:rect r="r" b="b" t="t" l="l"/>
            <a:pathLst>
              <a:path h="891473" w="5552942">
                <a:moveTo>
                  <a:pt x="0" y="0"/>
                </a:moveTo>
                <a:lnTo>
                  <a:pt x="5552942" y="0"/>
                </a:lnTo>
                <a:lnTo>
                  <a:pt x="5552942" y="891474"/>
                </a:lnTo>
                <a:lnTo>
                  <a:pt x="0" y="89147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8326745" y="8701307"/>
            <a:ext cx="1841478" cy="334508"/>
          </a:xfrm>
          <a:prstGeom prst="rect">
            <a:avLst/>
          </a:prstGeom>
        </p:spPr>
        <p:txBody>
          <a:bodyPr anchor="t" rtlCol="false" tIns="0" lIns="0" bIns="0" rIns="0">
            <a:spAutoFit/>
          </a:bodyPr>
          <a:lstStyle/>
          <a:p>
            <a:pPr algn="l">
              <a:lnSpc>
                <a:spcPts val="2799"/>
              </a:lnSpc>
            </a:pPr>
            <a:r>
              <a:rPr lang="en-US" b="true" sz="1999">
                <a:solidFill>
                  <a:srgbClr val="FFFFFF"/>
                </a:solidFill>
                <a:latin typeface="Montserrat Bold"/>
                <a:ea typeface="Montserrat Bold"/>
                <a:cs typeface="Montserrat Bold"/>
                <a:sym typeface="Montserrat Bold"/>
              </a:rPr>
              <a:t>BY - MONICA</a:t>
            </a:r>
          </a:p>
        </p:txBody>
      </p:sp>
      <p:sp>
        <p:nvSpPr>
          <p:cNvPr name="TextBox 6" id="6"/>
          <p:cNvSpPr txBox="true"/>
          <p:nvPr/>
        </p:nvSpPr>
        <p:spPr>
          <a:xfrm rot="0">
            <a:off x="5416525" y="6536522"/>
            <a:ext cx="7603769" cy="943823"/>
          </a:xfrm>
          <a:prstGeom prst="rect">
            <a:avLst/>
          </a:prstGeom>
        </p:spPr>
        <p:txBody>
          <a:bodyPr anchor="t" rtlCol="false" tIns="0" lIns="0" bIns="0" rIns="0">
            <a:spAutoFit/>
          </a:bodyPr>
          <a:lstStyle/>
          <a:p>
            <a:pPr algn="ctr">
              <a:lnSpc>
                <a:spcPts val="3599"/>
              </a:lnSpc>
            </a:pPr>
            <a:r>
              <a:rPr lang="en-US" sz="3999">
                <a:solidFill>
                  <a:srgbClr val="FFFFFF"/>
                </a:solidFill>
                <a:latin typeface="Squada One"/>
                <a:ea typeface="Squada One"/>
                <a:cs typeface="Squada One"/>
                <a:sym typeface="Squada One"/>
              </a:rPr>
              <a:t>HAND TRACKING &amp; FINGER COUNTING USING OPENCV &amp; MEDIAPIPE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3081416" y="3217354"/>
            <a:ext cx="3943350" cy="4114800"/>
          </a:xfrm>
          <a:custGeom>
            <a:avLst/>
            <a:gdLst/>
            <a:ahLst/>
            <a:cxnLst/>
            <a:rect r="r" b="b" t="t" l="l"/>
            <a:pathLst>
              <a:path h="4114800" w="3943350">
                <a:moveTo>
                  <a:pt x="0" y="0"/>
                </a:moveTo>
                <a:lnTo>
                  <a:pt x="3943350" y="0"/>
                </a:lnTo>
                <a:lnTo>
                  <a:pt x="3943350" y="4114800"/>
                </a:lnTo>
                <a:lnTo>
                  <a:pt x="0" y="4114800"/>
                </a:lnTo>
                <a:lnTo>
                  <a:pt x="0" y="0"/>
                </a:lnTo>
                <a:close/>
              </a:path>
            </a:pathLst>
          </a:custGeom>
          <a:blipFill>
            <a:blip r:embed="rId2"/>
            <a:stretch>
              <a:fillRect l="0" t="0" r="0" b="0"/>
            </a:stretch>
          </a:blipFill>
        </p:spPr>
      </p:sp>
      <p:grpSp>
        <p:nvGrpSpPr>
          <p:cNvPr name="Group 3" id="3"/>
          <p:cNvGrpSpPr>
            <a:grpSpLocks noChangeAspect="true"/>
          </p:cNvGrpSpPr>
          <p:nvPr/>
        </p:nvGrpSpPr>
        <p:grpSpPr>
          <a:xfrm rot="0">
            <a:off x="1409700" y="3123562"/>
            <a:ext cx="133350" cy="133350"/>
            <a:chOff x="0" y="0"/>
            <a:chExt cx="133350" cy="133350"/>
          </a:xfrm>
        </p:grpSpPr>
        <p:sp>
          <p:nvSpPr>
            <p:cNvPr name="Freeform 4" id="4"/>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5" id="5"/>
          <p:cNvGrpSpPr>
            <a:grpSpLocks noChangeAspect="true"/>
          </p:cNvGrpSpPr>
          <p:nvPr/>
        </p:nvGrpSpPr>
        <p:grpSpPr>
          <a:xfrm rot="0">
            <a:off x="1409700" y="4866637"/>
            <a:ext cx="133350" cy="133350"/>
            <a:chOff x="0" y="0"/>
            <a:chExt cx="133350" cy="133350"/>
          </a:xfrm>
        </p:grpSpPr>
        <p:sp>
          <p:nvSpPr>
            <p:cNvPr name="Freeform 6" id="6"/>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7" id="7"/>
          <p:cNvGrpSpPr>
            <a:grpSpLocks noChangeAspect="true"/>
          </p:cNvGrpSpPr>
          <p:nvPr/>
        </p:nvGrpSpPr>
        <p:grpSpPr>
          <a:xfrm rot="0">
            <a:off x="1409700" y="6609712"/>
            <a:ext cx="133350" cy="133350"/>
            <a:chOff x="0" y="0"/>
            <a:chExt cx="133350" cy="133350"/>
          </a:xfrm>
        </p:grpSpPr>
        <p:sp>
          <p:nvSpPr>
            <p:cNvPr name="Freeform 8" id="8"/>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9" id="9"/>
          <p:cNvGrpSpPr>
            <a:grpSpLocks noChangeAspect="true"/>
          </p:cNvGrpSpPr>
          <p:nvPr/>
        </p:nvGrpSpPr>
        <p:grpSpPr>
          <a:xfrm rot="0">
            <a:off x="13081416" y="3217345"/>
            <a:ext cx="3945064" cy="4114800"/>
            <a:chOff x="0" y="0"/>
            <a:chExt cx="3945064" cy="4114800"/>
          </a:xfrm>
        </p:grpSpPr>
        <p:sp>
          <p:nvSpPr>
            <p:cNvPr name="Freeform 10" id="10"/>
            <p:cNvSpPr/>
            <p:nvPr/>
          </p:nvSpPr>
          <p:spPr>
            <a:xfrm flipH="false" flipV="false" rot="0">
              <a:off x="0" y="0"/>
              <a:ext cx="3945128" cy="4114800"/>
            </a:xfrm>
            <a:custGeom>
              <a:avLst/>
              <a:gdLst/>
              <a:ahLst/>
              <a:cxnLst/>
              <a:rect r="r" b="b" t="t" l="l"/>
              <a:pathLst>
                <a:path h="4114800" w="3945128">
                  <a:moveTo>
                    <a:pt x="0" y="4114800"/>
                  </a:moveTo>
                  <a:lnTo>
                    <a:pt x="3945128" y="4114800"/>
                  </a:lnTo>
                  <a:lnTo>
                    <a:pt x="3945128" y="0"/>
                  </a:lnTo>
                  <a:lnTo>
                    <a:pt x="0" y="0"/>
                  </a:lnTo>
                  <a:close/>
                </a:path>
              </a:pathLst>
            </a:custGeom>
            <a:solidFill>
              <a:srgbClr val="000000">
                <a:alpha val="0"/>
              </a:srgbClr>
            </a:solidFill>
          </p:spPr>
        </p:sp>
      </p:grpSp>
      <p:sp>
        <p:nvSpPr>
          <p:cNvPr name="TextBox 11" id="11"/>
          <p:cNvSpPr txBox="true"/>
          <p:nvPr/>
        </p:nvSpPr>
        <p:spPr>
          <a:xfrm rot="0">
            <a:off x="6258639" y="581006"/>
            <a:ext cx="5886126" cy="1669056"/>
          </a:xfrm>
          <a:prstGeom prst="rect">
            <a:avLst/>
          </a:prstGeom>
        </p:spPr>
        <p:txBody>
          <a:bodyPr anchor="t" rtlCol="false" tIns="0" lIns="0" bIns="0" rIns="0">
            <a:spAutoFit/>
          </a:bodyPr>
          <a:lstStyle/>
          <a:p>
            <a:pPr algn="l">
              <a:lnSpc>
                <a:spcPts val="13999"/>
              </a:lnSpc>
            </a:pPr>
            <a:r>
              <a:rPr lang="en-US" sz="9999">
                <a:solidFill>
                  <a:srgbClr val="FFFFFF"/>
                </a:solidFill>
                <a:latin typeface="Squada One"/>
                <a:ea typeface="Squada One"/>
                <a:cs typeface="Squada One"/>
                <a:sym typeface="Squada One"/>
              </a:rPr>
              <a:t> CONCLUSION</a:t>
            </a:r>
          </a:p>
        </p:txBody>
      </p:sp>
      <p:sp>
        <p:nvSpPr>
          <p:cNvPr name="TextBox 12" id="12"/>
          <p:cNvSpPr txBox="true"/>
          <p:nvPr/>
        </p:nvSpPr>
        <p:spPr>
          <a:xfrm rot="0">
            <a:off x="1741141" y="2868339"/>
            <a:ext cx="10287333" cy="1143086"/>
          </a:xfrm>
          <a:prstGeom prst="rect">
            <a:avLst/>
          </a:prstGeom>
        </p:spPr>
        <p:txBody>
          <a:bodyPr anchor="t" rtlCol="false" tIns="0" lIns="0" bIns="0" rIns="0">
            <a:spAutoFit/>
          </a:bodyPr>
          <a:lstStyle/>
          <a:p>
            <a:pPr algn="l">
              <a:lnSpc>
                <a:spcPts val="4573"/>
              </a:lnSpc>
            </a:pPr>
            <a:r>
              <a:rPr lang="en-US" sz="3300">
                <a:solidFill>
                  <a:srgbClr val="FFFFFF"/>
                </a:solidFill>
                <a:latin typeface="Montserrat"/>
                <a:ea typeface="Montserrat"/>
                <a:cs typeface="Montserrat"/>
                <a:sym typeface="Montserrat"/>
              </a:rPr>
              <a:t>FingerTally is a computer vision-based real-time finger detection system.</a:t>
            </a:r>
          </a:p>
        </p:txBody>
      </p:sp>
      <p:sp>
        <p:nvSpPr>
          <p:cNvPr name="TextBox 13" id="13"/>
          <p:cNvSpPr txBox="true"/>
          <p:nvPr/>
        </p:nvSpPr>
        <p:spPr>
          <a:xfrm rot="0">
            <a:off x="1741141" y="4611414"/>
            <a:ext cx="10115483" cy="1143086"/>
          </a:xfrm>
          <a:prstGeom prst="rect">
            <a:avLst/>
          </a:prstGeom>
        </p:spPr>
        <p:txBody>
          <a:bodyPr anchor="t" rtlCol="false" tIns="0" lIns="0" bIns="0" rIns="0">
            <a:spAutoFit/>
          </a:bodyPr>
          <a:lstStyle/>
          <a:p>
            <a:pPr algn="l">
              <a:lnSpc>
                <a:spcPts val="4573"/>
              </a:lnSpc>
            </a:pPr>
            <a:r>
              <a:rPr lang="en-US" sz="3300">
                <a:solidFill>
                  <a:srgbClr val="FFFFFF"/>
                </a:solidFill>
                <a:latin typeface="Montserrat"/>
                <a:ea typeface="Montserrat"/>
                <a:cs typeface="Montserrat"/>
                <a:sym typeface="Montserrat"/>
              </a:rPr>
              <a:t>Uses MediaPipe &amp; OpenCV for fast and efficient tracking.</a:t>
            </a:r>
          </a:p>
        </p:txBody>
      </p:sp>
      <p:sp>
        <p:nvSpPr>
          <p:cNvPr name="TextBox 14" id="14"/>
          <p:cNvSpPr txBox="true"/>
          <p:nvPr/>
        </p:nvSpPr>
        <p:spPr>
          <a:xfrm rot="0">
            <a:off x="1741141" y="6354489"/>
            <a:ext cx="8863822" cy="1143086"/>
          </a:xfrm>
          <a:prstGeom prst="rect">
            <a:avLst/>
          </a:prstGeom>
        </p:spPr>
        <p:txBody>
          <a:bodyPr anchor="t" rtlCol="false" tIns="0" lIns="0" bIns="0" rIns="0">
            <a:spAutoFit/>
          </a:bodyPr>
          <a:lstStyle/>
          <a:p>
            <a:pPr algn="l">
              <a:lnSpc>
                <a:spcPts val="4573"/>
              </a:lnSpc>
            </a:pPr>
            <a:r>
              <a:rPr lang="en-US" sz="3300">
                <a:solidFill>
                  <a:srgbClr val="FFFFFF"/>
                </a:solidFill>
                <a:latin typeface="Montserrat"/>
                <a:ea typeface="Montserrat"/>
                <a:cs typeface="Montserrat"/>
                <a:sym typeface="Montserrat"/>
              </a:rPr>
              <a:t>Open for gesture control &amp; sign language enhancements.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916526" y="-1216885"/>
            <a:ext cx="22640925" cy="12677775"/>
          </a:xfrm>
          <a:custGeom>
            <a:avLst/>
            <a:gdLst/>
            <a:ahLst/>
            <a:cxnLst/>
            <a:rect r="r" b="b" t="t" l="l"/>
            <a:pathLst>
              <a:path h="12677775" w="22640925">
                <a:moveTo>
                  <a:pt x="0" y="0"/>
                </a:moveTo>
                <a:lnTo>
                  <a:pt x="22640925" y="0"/>
                </a:lnTo>
                <a:lnTo>
                  <a:pt x="22640925" y="12677775"/>
                </a:lnTo>
                <a:lnTo>
                  <a:pt x="0" y="12677775"/>
                </a:lnTo>
                <a:lnTo>
                  <a:pt x="0" y="0"/>
                </a:lnTo>
                <a:close/>
              </a:path>
            </a:pathLst>
          </a:custGeom>
          <a:blipFill>
            <a:blip r:embed="rId2">
              <a:alphaModFix amt="55000"/>
            </a:blip>
            <a:stretch>
              <a:fillRect l="0" t="0" r="0" b="0"/>
            </a:stretch>
          </a:blipFill>
        </p:spPr>
      </p:sp>
      <p:grpSp>
        <p:nvGrpSpPr>
          <p:cNvPr name="Group 3" id="3"/>
          <p:cNvGrpSpPr>
            <a:grpSpLocks noChangeAspect="true"/>
          </p:cNvGrpSpPr>
          <p:nvPr/>
        </p:nvGrpSpPr>
        <p:grpSpPr>
          <a:xfrm rot="0">
            <a:off x="1425331" y="2080098"/>
            <a:ext cx="6485163" cy="6126290"/>
            <a:chOff x="0" y="0"/>
            <a:chExt cx="6485153" cy="6126290"/>
          </a:xfrm>
        </p:grpSpPr>
        <p:sp>
          <p:nvSpPr>
            <p:cNvPr name="Freeform 4" id="4"/>
            <p:cNvSpPr/>
            <p:nvPr/>
          </p:nvSpPr>
          <p:spPr>
            <a:xfrm flipH="false" flipV="false" rot="0">
              <a:off x="422403" y="63500"/>
              <a:ext cx="5999227" cy="5999228"/>
            </a:xfrm>
            <a:custGeom>
              <a:avLst/>
              <a:gdLst/>
              <a:ahLst/>
              <a:cxnLst/>
              <a:rect r="r" b="b" t="t" l="l"/>
              <a:pathLst>
                <a:path h="5999228" w="5999227">
                  <a:moveTo>
                    <a:pt x="2999612" y="5999226"/>
                  </a:moveTo>
                  <a:cubicBezTo>
                    <a:pt x="2950463" y="5999226"/>
                    <a:pt x="2901441" y="5998083"/>
                    <a:pt x="2852419" y="5995670"/>
                  </a:cubicBezTo>
                  <a:cubicBezTo>
                    <a:pt x="2803397" y="5993257"/>
                    <a:pt x="2754502" y="5989701"/>
                    <a:pt x="2705607" y="5984875"/>
                  </a:cubicBezTo>
                  <a:cubicBezTo>
                    <a:pt x="2656712" y="5980049"/>
                    <a:pt x="2608071" y="5974080"/>
                    <a:pt x="2559430" y="5966841"/>
                  </a:cubicBezTo>
                  <a:cubicBezTo>
                    <a:pt x="2510789" y="5959602"/>
                    <a:pt x="2462529" y="5951220"/>
                    <a:pt x="2414396" y="5941695"/>
                  </a:cubicBezTo>
                  <a:cubicBezTo>
                    <a:pt x="2366263" y="5932170"/>
                    <a:pt x="2318384" y="5921375"/>
                    <a:pt x="2270759" y="5909437"/>
                  </a:cubicBezTo>
                  <a:cubicBezTo>
                    <a:pt x="2223134" y="5897499"/>
                    <a:pt x="2175890" y="5884418"/>
                    <a:pt x="2128900" y="5870194"/>
                  </a:cubicBezTo>
                  <a:cubicBezTo>
                    <a:pt x="2081910" y="5855970"/>
                    <a:pt x="2035301" y="5840603"/>
                    <a:pt x="1989073" y="5823965"/>
                  </a:cubicBezTo>
                  <a:cubicBezTo>
                    <a:pt x="1942845" y="5807328"/>
                    <a:pt x="1897125" y="5789802"/>
                    <a:pt x="1851659" y="5771006"/>
                  </a:cubicBezTo>
                  <a:cubicBezTo>
                    <a:pt x="1806193" y="5752210"/>
                    <a:pt x="1761489" y="5732271"/>
                    <a:pt x="1717039" y="5711316"/>
                  </a:cubicBezTo>
                  <a:cubicBezTo>
                    <a:pt x="1672589" y="5690361"/>
                    <a:pt x="1628774" y="5668263"/>
                    <a:pt x="1585467" y="5645149"/>
                  </a:cubicBezTo>
                  <a:cubicBezTo>
                    <a:pt x="1542160" y="5622036"/>
                    <a:pt x="1499488" y="5597778"/>
                    <a:pt x="1457324" y="5572632"/>
                  </a:cubicBezTo>
                  <a:cubicBezTo>
                    <a:pt x="1415160" y="5547487"/>
                    <a:pt x="1373758" y="5521197"/>
                    <a:pt x="1332991" y="5493892"/>
                  </a:cubicBezTo>
                  <a:cubicBezTo>
                    <a:pt x="1292225" y="5466587"/>
                    <a:pt x="1252092" y="5438393"/>
                    <a:pt x="1212595" y="5409056"/>
                  </a:cubicBezTo>
                  <a:cubicBezTo>
                    <a:pt x="1173098" y="5379719"/>
                    <a:pt x="1134490" y="5349620"/>
                    <a:pt x="1096517" y="5318505"/>
                  </a:cubicBezTo>
                  <a:cubicBezTo>
                    <a:pt x="1058544" y="5287390"/>
                    <a:pt x="1021460" y="5255259"/>
                    <a:pt x="985011" y="5222366"/>
                  </a:cubicBezTo>
                  <a:cubicBezTo>
                    <a:pt x="948563" y="5189473"/>
                    <a:pt x="913129" y="5155564"/>
                    <a:pt x="878331" y="5120893"/>
                  </a:cubicBezTo>
                  <a:cubicBezTo>
                    <a:pt x="843533" y="5086222"/>
                    <a:pt x="809751" y="5050662"/>
                    <a:pt x="776858" y="5014213"/>
                  </a:cubicBezTo>
                  <a:cubicBezTo>
                    <a:pt x="743966" y="4977764"/>
                    <a:pt x="711834" y="4940680"/>
                    <a:pt x="680719" y="4902707"/>
                  </a:cubicBezTo>
                  <a:cubicBezTo>
                    <a:pt x="649605" y="4864734"/>
                    <a:pt x="619378" y="4826126"/>
                    <a:pt x="590169" y="4786629"/>
                  </a:cubicBezTo>
                  <a:cubicBezTo>
                    <a:pt x="560959" y="4747132"/>
                    <a:pt x="532638" y="4707127"/>
                    <a:pt x="505333" y="4666233"/>
                  </a:cubicBezTo>
                  <a:cubicBezTo>
                    <a:pt x="478028" y="4625339"/>
                    <a:pt x="451866" y="4583937"/>
                    <a:pt x="426593" y="4541900"/>
                  </a:cubicBezTo>
                  <a:cubicBezTo>
                    <a:pt x="401320" y="4499863"/>
                    <a:pt x="377190" y="4457064"/>
                    <a:pt x="354076" y="4413757"/>
                  </a:cubicBezTo>
                  <a:cubicBezTo>
                    <a:pt x="330962" y="4370450"/>
                    <a:pt x="308864" y="4326635"/>
                    <a:pt x="287909" y="4282185"/>
                  </a:cubicBezTo>
                  <a:cubicBezTo>
                    <a:pt x="266954" y="4237735"/>
                    <a:pt x="247015" y="4192904"/>
                    <a:pt x="228219" y="4147565"/>
                  </a:cubicBezTo>
                  <a:cubicBezTo>
                    <a:pt x="209423" y="4102226"/>
                    <a:pt x="191770" y="4056379"/>
                    <a:pt x="175260" y="4010151"/>
                  </a:cubicBezTo>
                  <a:cubicBezTo>
                    <a:pt x="158750" y="3963923"/>
                    <a:pt x="143383" y="3917314"/>
                    <a:pt x="129032" y="3870324"/>
                  </a:cubicBezTo>
                  <a:cubicBezTo>
                    <a:pt x="114681" y="3823334"/>
                    <a:pt x="101727" y="3776090"/>
                    <a:pt x="89789" y="3728465"/>
                  </a:cubicBezTo>
                  <a:cubicBezTo>
                    <a:pt x="77851" y="3680840"/>
                    <a:pt x="67056" y="3632961"/>
                    <a:pt x="57531" y="3584828"/>
                  </a:cubicBezTo>
                  <a:cubicBezTo>
                    <a:pt x="48006" y="3536695"/>
                    <a:pt x="39624" y="3488308"/>
                    <a:pt x="32385" y="3439794"/>
                  </a:cubicBezTo>
                  <a:cubicBezTo>
                    <a:pt x="25146" y="3391279"/>
                    <a:pt x="19177" y="3342511"/>
                    <a:pt x="14351" y="3293616"/>
                  </a:cubicBezTo>
                  <a:cubicBezTo>
                    <a:pt x="9525" y="3244721"/>
                    <a:pt x="5969" y="3195826"/>
                    <a:pt x="3556" y="3146804"/>
                  </a:cubicBezTo>
                  <a:cubicBezTo>
                    <a:pt x="1143" y="3097783"/>
                    <a:pt x="0" y="3048760"/>
                    <a:pt x="0" y="2999611"/>
                  </a:cubicBezTo>
                  <a:cubicBezTo>
                    <a:pt x="0" y="2950463"/>
                    <a:pt x="1143" y="2901441"/>
                    <a:pt x="3556" y="2852419"/>
                  </a:cubicBezTo>
                  <a:cubicBezTo>
                    <a:pt x="5969" y="2803397"/>
                    <a:pt x="9525" y="2754501"/>
                    <a:pt x="14351" y="2705607"/>
                  </a:cubicBezTo>
                  <a:cubicBezTo>
                    <a:pt x="19177" y="2656712"/>
                    <a:pt x="25146" y="2608071"/>
                    <a:pt x="32385" y="2559430"/>
                  </a:cubicBezTo>
                  <a:cubicBezTo>
                    <a:pt x="39624" y="2510789"/>
                    <a:pt x="48006" y="2462529"/>
                    <a:pt x="57531" y="2414396"/>
                  </a:cubicBezTo>
                  <a:cubicBezTo>
                    <a:pt x="67056" y="2366263"/>
                    <a:pt x="77851" y="2318384"/>
                    <a:pt x="89789" y="2270759"/>
                  </a:cubicBezTo>
                  <a:cubicBezTo>
                    <a:pt x="101727" y="2223134"/>
                    <a:pt x="114808" y="2175890"/>
                    <a:pt x="129032" y="2128900"/>
                  </a:cubicBezTo>
                  <a:cubicBezTo>
                    <a:pt x="143256" y="2081910"/>
                    <a:pt x="158623" y="2035301"/>
                    <a:pt x="175260" y="1989073"/>
                  </a:cubicBezTo>
                  <a:cubicBezTo>
                    <a:pt x="191897" y="1942845"/>
                    <a:pt x="209423" y="1897125"/>
                    <a:pt x="228219" y="1851659"/>
                  </a:cubicBezTo>
                  <a:cubicBezTo>
                    <a:pt x="247015" y="1806193"/>
                    <a:pt x="266954" y="1761489"/>
                    <a:pt x="287909" y="1717039"/>
                  </a:cubicBezTo>
                  <a:cubicBezTo>
                    <a:pt x="308864" y="1672589"/>
                    <a:pt x="330962" y="1628774"/>
                    <a:pt x="354076" y="1585467"/>
                  </a:cubicBezTo>
                  <a:cubicBezTo>
                    <a:pt x="377190" y="1542160"/>
                    <a:pt x="401447" y="1499488"/>
                    <a:pt x="426593" y="1457324"/>
                  </a:cubicBezTo>
                  <a:cubicBezTo>
                    <a:pt x="451739" y="1415160"/>
                    <a:pt x="478028" y="1373758"/>
                    <a:pt x="505333" y="1332991"/>
                  </a:cubicBezTo>
                  <a:cubicBezTo>
                    <a:pt x="532637" y="1292224"/>
                    <a:pt x="560832" y="1252092"/>
                    <a:pt x="590169" y="1212595"/>
                  </a:cubicBezTo>
                  <a:cubicBezTo>
                    <a:pt x="619505" y="1173098"/>
                    <a:pt x="649605" y="1134490"/>
                    <a:pt x="680719" y="1096517"/>
                  </a:cubicBezTo>
                  <a:cubicBezTo>
                    <a:pt x="711834" y="1058544"/>
                    <a:pt x="743966" y="1021460"/>
                    <a:pt x="776858" y="985011"/>
                  </a:cubicBezTo>
                  <a:cubicBezTo>
                    <a:pt x="809751" y="948562"/>
                    <a:pt x="843661" y="913129"/>
                    <a:pt x="878331" y="878331"/>
                  </a:cubicBezTo>
                  <a:cubicBezTo>
                    <a:pt x="913002" y="843533"/>
                    <a:pt x="948562" y="809751"/>
                    <a:pt x="985011" y="776858"/>
                  </a:cubicBezTo>
                  <a:cubicBezTo>
                    <a:pt x="1021461" y="743965"/>
                    <a:pt x="1058544" y="711834"/>
                    <a:pt x="1096517" y="680719"/>
                  </a:cubicBezTo>
                  <a:cubicBezTo>
                    <a:pt x="1134490" y="649604"/>
                    <a:pt x="1173098" y="619378"/>
                    <a:pt x="1212595" y="590168"/>
                  </a:cubicBezTo>
                  <a:cubicBezTo>
                    <a:pt x="1252092" y="560958"/>
                    <a:pt x="1292097" y="532637"/>
                    <a:pt x="1332991" y="505332"/>
                  </a:cubicBezTo>
                  <a:cubicBezTo>
                    <a:pt x="1373885" y="478027"/>
                    <a:pt x="1415287" y="451865"/>
                    <a:pt x="1457324" y="426592"/>
                  </a:cubicBezTo>
                  <a:cubicBezTo>
                    <a:pt x="1499361" y="401319"/>
                    <a:pt x="1542160" y="377189"/>
                    <a:pt x="1585467" y="354075"/>
                  </a:cubicBezTo>
                  <a:cubicBezTo>
                    <a:pt x="1628774" y="330961"/>
                    <a:pt x="1672589" y="308863"/>
                    <a:pt x="1717039" y="287908"/>
                  </a:cubicBezTo>
                  <a:cubicBezTo>
                    <a:pt x="1761489" y="266953"/>
                    <a:pt x="1806320" y="247014"/>
                    <a:pt x="1851659" y="228218"/>
                  </a:cubicBezTo>
                  <a:cubicBezTo>
                    <a:pt x="1896998" y="209422"/>
                    <a:pt x="1942845" y="191769"/>
                    <a:pt x="1989073" y="175259"/>
                  </a:cubicBezTo>
                  <a:cubicBezTo>
                    <a:pt x="2035302" y="158749"/>
                    <a:pt x="2081910" y="143382"/>
                    <a:pt x="2128900" y="129031"/>
                  </a:cubicBezTo>
                  <a:cubicBezTo>
                    <a:pt x="2175890" y="114680"/>
                    <a:pt x="2223134" y="101726"/>
                    <a:pt x="2270759" y="89788"/>
                  </a:cubicBezTo>
                  <a:cubicBezTo>
                    <a:pt x="2318384" y="77850"/>
                    <a:pt x="2366263" y="67055"/>
                    <a:pt x="2414396" y="57530"/>
                  </a:cubicBezTo>
                  <a:cubicBezTo>
                    <a:pt x="2462529" y="48005"/>
                    <a:pt x="2510916" y="39623"/>
                    <a:pt x="2559430" y="32384"/>
                  </a:cubicBezTo>
                  <a:cubicBezTo>
                    <a:pt x="2607944" y="25145"/>
                    <a:pt x="2656712" y="19176"/>
                    <a:pt x="2705607" y="14350"/>
                  </a:cubicBezTo>
                  <a:cubicBezTo>
                    <a:pt x="2754502" y="9524"/>
                    <a:pt x="2803397" y="5968"/>
                    <a:pt x="2852419" y="3555"/>
                  </a:cubicBezTo>
                  <a:cubicBezTo>
                    <a:pt x="2901441" y="1142"/>
                    <a:pt x="2950463" y="0"/>
                    <a:pt x="2999612" y="0"/>
                  </a:cubicBezTo>
                  <a:cubicBezTo>
                    <a:pt x="3048761" y="0"/>
                    <a:pt x="3097783" y="1143"/>
                    <a:pt x="3146805" y="3556"/>
                  </a:cubicBezTo>
                  <a:cubicBezTo>
                    <a:pt x="3195827" y="5969"/>
                    <a:pt x="3244722" y="9525"/>
                    <a:pt x="3293617" y="14351"/>
                  </a:cubicBezTo>
                  <a:cubicBezTo>
                    <a:pt x="3342512" y="19177"/>
                    <a:pt x="3391153" y="25146"/>
                    <a:pt x="3439794" y="32385"/>
                  </a:cubicBezTo>
                  <a:cubicBezTo>
                    <a:pt x="3488435" y="39624"/>
                    <a:pt x="3536695" y="48006"/>
                    <a:pt x="3584828" y="57531"/>
                  </a:cubicBezTo>
                  <a:cubicBezTo>
                    <a:pt x="3632961" y="67056"/>
                    <a:pt x="3680840" y="77851"/>
                    <a:pt x="3728465" y="89789"/>
                  </a:cubicBezTo>
                  <a:cubicBezTo>
                    <a:pt x="3776090" y="101727"/>
                    <a:pt x="3823334" y="114808"/>
                    <a:pt x="3870325" y="129032"/>
                  </a:cubicBezTo>
                  <a:cubicBezTo>
                    <a:pt x="3917315" y="143256"/>
                    <a:pt x="3963923" y="158623"/>
                    <a:pt x="4010152" y="175260"/>
                  </a:cubicBezTo>
                  <a:cubicBezTo>
                    <a:pt x="4056380" y="191897"/>
                    <a:pt x="4102100" y="209423"/>
                    <a:pt x="4147566" y="228219"/>
                  </a:cubicBezTo>
                  <a:cubicBezTo>
                    <a:pt x="4193032" y="247015"/>
                    <a:pt x="4237736" y="266954"/>
                    <a:pt x="4282186" y="287909"/>
                  </a:cubicBezTo>
                  <a:cubicBezTo>
                    <a:pt x="4326636" y="308864"/>
                    <a:pt x="4370451" y="330962"/>
                    <a:pt x="4413758" y="354076"/>
                  </a:cubicBezTo>
                  <a:cubicBezTo>
                    <a:pt x="4457064" y="377190"/>
                    <a:pt x="4499736" y="401447"/>
                    <a:pt x="4541901" y="426593"/>
                  </a:cubicBezTo>
                  <a:cubicBezTo>
                    <a:pt x="4584065" y="451739"/>
                    <a:pt x="4625466" y="478028"/>
                    <a:pt x="4666234" y="505333"/>
                  </a:cubicBezTo>
                  <a:cubicBezTo>
                    <a:pt x="4707001" y="532638"/>
                    <a:pt x="4747133" y="560832"/>
                    <a:pt x="4786630" y="590169"/>
                  </a:cubicBezTo>
                  <a:cubicBezTo>
                    <a:pt x="4826127" y="619506"/>
                    <a:pt x="4864735" y="649605"/>
                    <a:pt x="4902708" y="680720"/>
                  </a:cubicBezTo>
                  <a:cubicBezTo>
                    <a:pt x="4940681" y="711835"/>
                    <a:pt x="4977765" y="743966"/>
                    <a:pt x="5014214" y="776859"/>
                  </a:cubicBezTo>
                  <a:cubicBezTo>
                    <a:pt x="5050663" y="809752"/>
                    <a:pt x="5086096" y="843661"/>
                    <a:pt x="5120894" y="878332"/>
                  </a:cubicBezTo>
                  <a:cubicBezTo>
                    <a:pt x="5155692" y="913003"/>
                    <a:pt x="5189474" y="948563"/>
                    <a:pt x="5222367" y="985012"/>
                  </a:cubicBezTo>
                  <a:cubicBezTo>
                    <a:pt x="5255260" y="1021461"/>
                    <a:pt x="5287391" y="1058545"/>
                    <a:pt x="5318506" y="1096518"/>
                  </a:cubicBezTo>
                  <a:cubicBezTo>
                    <a:pt x="5349621" y="1134491"/>
                    <a:pt x="5379847" y="1173099"/>
                    <a:pt x="5409057" y="1212596"/>
                  </a:cubicBezTo>
                  <a:cubicBezTo>
                    <a:pt x="5438267" y="1252093"/>
                    <a:pt x="5466588" y="1292098"/>
                    <a:pt x="5493893" y="1332992"/>
                  </a:cubicBezTo>
                  <a:cubicBezTo>
                    <a:pt x="5521198" y="1373886"/>
                    <a:pt x="5547360" y="1415288"/>
                    <a:pt x="5572633" y="1457325"/>
                  </a:cubicBezTo>
                  <a:cubicBezTo>
                    <a:pt x="5597906" y="1499362"/>
                    <a:pt x="5622036" y="1542161"/>
                    <a:pt x="5645150" y="1585468"/>
                  </a:cubicBezTo>
                  <a:cubicBezTo>
                    <a:pt x="5668264" y="1628775"/>
                    <a:pt x="5690362" y="1672590"/>
                    <a:pt x="5711317" y="1717040"/>
                  </a:cubicBezTo>
                  <a:cubicBezTo>
                    <a:pt x="5732272" y="1761490"/>
                    <a:pt x="5752211" y="1806321"/>
                    <a:pt x="5771007" y="1851660"/>
                  </a:cubicBezTo>
                  <a:cubicBezTo>
                    <a:pt x="5789803" y="1896999"/>
                    <a:pt x="5807456" y="1942846"/>
                    <a:pt x="5823966" y="1989074"/>
                  </a:cubicBezTo>
                  <a:cubicBezTo>
                    <a:pt x="5840476" y="2035303"/>
                    <a:pt x="5855843" y="2081911"/>
                    <a:pt x="5870194" y="2128901"/>
                  </a:cubicBezTo>
                  <a:cubicBezTo>
                    <a:pt x="5884545" y="2175891"/>
                    <a:pt x="5897499" y="2223135"/>
                    <a:pt x="5909437" y="2270760"/>
                  </a:cubicBezTo>
                  <a:cubicBezTo>
                    <a:pt x="5921375" y="2318385"/>
                    <a:pt x="5932170" y="2366264"/>
                    <a:pt x="5941695" y="2414397"/>
                  </a:cubicBezTo>
                  <a:cubicBezTo>
                    <a:pt x="5951220" y="2462530"/>
                    <a:pt x="5959602" y="2510917"/>
                    <a:pt x="5966842" y="2559431"/>
                  </a:cubicBezTo>
                  <a:cubicBezTo>
                    <a:pt x="5974081" y="2607945"/>
                    <a:pt x="5980050" y="2656713"/>
                    <a:pt x="5984876" y="2705608"/>
                  </a:cubicBezTo>
                  <a:cubicBezTo>
                    <a:pt x="5989702" y="2754503"/>
                    <a:pt x="5993258" y="2803398"/>
                    <a:pt x="5995671" y="2852420"/>
                  </a:cubicBezTo>
                  <a:cubicBezTo>
                    <a:pt x="5998084" y="2901442"/>
                    <a:pt x="5999227" y="2950464"/>
                    <a:pt x="5999227" y="2999613"/>
                  </a:cubicBezTo>
                  <a:cubicBezTo>
                    <a:pt x="5999227" y="3048762"/>
                    <a:pt x="5998084" y="3097784"/>
                    <a:pt x="5995671" y="3146806"/>
                  </a:cubicBezTo>
                  <a:cubicBezTo>
                    <a:pt x="5993258" y="3195828"/>
                    <a:pt x="5989702" y="3244723"/>
                    <a:pt x="5984876" y="3293618"/>
                  </a:cubicBezTo>
                  <a:cubicBezTo>
                    <a:pt x="5980050" y="3342513"/>
                    <a:pt x="5974081" y="3391154"/>
                    <a:pt x="5966842" y="3439795"/>
                  </a:cubicBezTo>
                  <a:cubicBezTo>
                    <a:pt x="5959602" y="3488436"/>
                    <a:pt x="5951220" y="3536696"/>
                    <a:pt x="5941695" y="3584829"/>
                  </a:cubicBezTo>
                  <a:cubicBezTo>
                    <a:pt x="5932170" y="3632962"/>
                    <a:pt x="5921375" y="3680841"/>
                    <a:pt x="5909437" y="3728466"/>
                  </a:cubicBezTo>
                  <a:cubicBezTo>
                    <a:pt x="5897499" y="3776091"/>
                    <a:pt x="5884418" y="3823335"/>
                    <a:pt x="5870194" y="3870325"/>
                  </a:cubicBezTo>
                  <a:cubicBezTo>
                    <a:pt x="5855970" y="3917316"/>
                    <a:pt x="5840603" y="3963924"/>
                    <a:pt x="5823966" y="4010153"/>
                  </a:cubicBezTo>
                  <a:cubicBezTo>
                    <a:pt x="5807329" y="4056381"/>
                    <a:pt x="5789803" y="4102100"/>
                    <a:pt x="5771007" y="4147567"/>
                  </a:cubicBezTo>
                  <a:cubicBezTo>
                    <a:pt x="5752211" y="4193033"/>
                    <a:pt x="5732272" y="4237737"/>
                    <a:pt x="5711317" y="4282187"/>
                  </a:cubicBezTo>
                  <a:cubicBezTo>
                    <a:pt x="5690361" y="4326637"/>
                    <a:pt x="5668264" y="4370452"/>
                    <a:pt x="5645150" y="4413758"/>
                  </a:cubicBezTo>
                  <a:cubicBezTo>
                    <a:pt x="5622036" y="4457065"/>
                    <a:pt x="5597779" y="4499737"/>
                    <a:pt x="5572633" y="4541901"/>
                  </a:cubicBezTo>
                  <a:cubicBezTo>
                    <a:pt x="5547487" y="4584066"/>
                    <a:pt x="5521198" y="4625467"/>
                    <a:pt x="5493893" y="4666235"/>
                  </a:cubicBezTo>
                  <a:cubicBezTo>
                    <a:pt x="5466588" y="4707002"/>
                    <a:pt x="5438394" y="4747133"/>
                    <a:pt x="5409057" y="4786631"/>
                  </a:cubicBezTo>
                  <a:cubicBezTo>
                    <a:pt x="5379720" y="4826128"/>
                    <a:pt x="5349621" y="4864736"/>
                    <a:pt x="5318506" y="4902709"/>
                  </a:cubicBezTo>
                  <a:cubicBezTo>
                    <a:pt x="5287391" y="4940682"/>
                    <a:pt x="5255260" y="4977766"/>
                    <a:pt x="5222367" y="5014215"/>
                  </a:cubicBezTo>
                  <a:cubicBezTo>
                    <a:pt x="5189474" y="5050664"/>
                    <a:pt x="5155565" y="5086097"/>
                    <a:pt x="5120894" y="5120895"/>
                  </a:cubicBezTo>
                  <a:cubicBezTo>
                    <a:pt x="5086223" y="5155693"/>
                    <a:pt x="5050663" y="5189475"/>
                    <a:pt x="5014214" y="5222368"/>
                  </a:cubicBezTo>
                  <a:cubicBezTo>
                    <a:pt x="4977765" y="5255261"/>
                    <a:pt x="4940681" y="5287392"/>
                    <a:pt x="4902708" y="5318507"/>
                  </a:cubicBezTo>
                  <a:cubicBezTo>
                    <a:pt x="4864735" y="5349622"/>
                    <a:pt x="4826127" y="5379848"/>
                    <a:pt x="4786630" y="5409058"/>
                  </a:cubicBezTo>
                  <a:cubicBezTo>
                    <a:pt x="4747133" y="5438268"/>
                    <a:pt x="4707128" y="5466589"/>
                    <a:pt x="4666234" y="5493894"/>
                  </a:cubicBezTo>
                  <a:cubicBezTo>
                    <a:pt x="4625340" y="5521199"/>
                    <a:pt x="4583938" y="5547361"/>
                    <a:pt x="4541901" y="5572634"/>
                  </a:cubicBezTo>
                  <a:cubicBezTo>
                    <a:pt x="4499864" y="5597907"/>
                    <a:pt x="4457065" y="5622037"/>
                    <a:pt x="4413758" y="5645151"/>
                  </a:cubicBezTo>
                  <a:cubicBezTo>
                    <a:pt x="4370451" y="5668264"/>
                    <a:pt x="4326636" y="5690363"/>
                    <a:pt x="4282186" y="5711318"/>
                  </a:cubicBezTo>
                  <a:cubicBezTo>
                    <a:pt x="4237736" y="5732273"/>
                    <a:pt x="4192905" y="5752212"/>
                    <a:pt x="4147566" y="5771008"/>
                  </a:cubicBezTo>
                  <a:cubicBezTo>
                    <a:pt x="4102227" y="5789804"/>
                    <a:pt x="4056380" y="5807457"/>
                    <a:pt x="4010152" y="5823967"/>
                  </a:cubicBezTo>
                  <a:cubicBezTo>
                    <a:pt x="3963923" y="5840477"/>
                    <a:pt x="3917315" y="5855844"/>
                    <a:pt x="3870325" y="5870195"/>
                  </a:cubicBezTo>
                  <a:cubicBezTo>
                    <a:pt x="3823334" y="5884546"/>
                    <a:pt x="3776090" y="5897500"/>
                    <a:pt x="3728465" y="5909438"/>
                  </a:cubicBezTo>
                  <a:cubicBezTo>
                    <a:pt x="3680840" y="5921376"/>
                    <a:pt x="3632961" y="5932171"/>
                    <a:pt x="3584828" y="5941696"/>
                  </a:cubicBezTo>
                  <a:cubicBezTo>
                    <a:pt x="3536695" y="5951221"/>
                    <a:pt x="3488308" y="5959603"/>
                    <a:pt x="3439794" y="5966842"/>
                  </a:cubicBezTo>
                  <a:cubicBezTo>
                    <a:pt x="3391280" y="5974081"/>
                    <a:pt x="3342512" y="5980050"/>
                    <a:pt x="3293617" y="5984877"/>
                  </a:cubicBezTo>
                  <a:cubicBezTo>
                    <a:pt x="3244722" y="5989703"/>
                    <a:pt x="3195827" y="5993259"/>
                    <a:pt x="3146805" y="5995672"/>
                  </a:cubicBezTo>
                  <a:cubicBezTo>
                    <a:pt x="3097783" y="5998085"/>
                    <a:pt x="3048761" y="5999228"/>
                    <a:pt x="2999612" y="5999228"/>
                  </a:cubicBezTo>
                  <a:close/>
                </a:path>
              </a:pathLst>
            </a:custGeom>
            <a:solidFill>
              <a:srgbClr val="000000"/>
            </a:solidFill>
          </p:spPr>
        </p:sp>
        <p:sp>
          <p:nvSpPr>
            <p:cNvPr name="Freeform 5" id="5"/>
            <p:cNvSpPr/>
            <p:nvPr/>
          </p:nvSpPr>
          <p:spPr>
            <a:xfrm flipH="false" flipV="false" rot="0">
              <a:off x="63500" y="63500"/>
              <a:ext cx="5999228" cy="5999228"/>
            </a:xfrm>
            <a:custGeom>
              <a:avLst/>
              <a:gdLst/>
              <a:ahLst/>
              <a:cxnLst/>
              <a:rect r="r" b="b" t="t" l="l"/>
              <a:pathLst>
                <a:path h="5999228" w="5999228">
                  <a:moveTo>
                    <a:pt x="2999613" y="5999226"/>
                  </a:moveTo>
                  <a:cubicBezTo>
                    <a:pt x="2950464" y="5999226"/>
                    <a:pt x="2901442" y="5998083"/>
                    <a:pt x="2852420" y="5995670"/>
                  </a:cubicBezTo>
                  <a:cubicBezTo>
                    <a:pt x="2803398" y="5993257"/>
                    <a:pt x="2754503" y="5989701"/>
                    <a:pt x="2705608" y="5984875"/>
                  </a:cubicBezTo>
                  <a:cubicBezTo>
                    <a:pt x="2656713" y="5980049"/>
                    <a:pt x="2608072" y="5974080"/>
                    <a:pt x="2559431" y="5966841"/>
                  </a:cubicBezTo>
                  <a:cubicBezTo>
                    <a:pt x="2510790" y="5959602"/>
                    <a:pt x="2462530" y="5951220"/>
                    <a:pt x="2414397" y="5941695"/>
                  </a:cubicBezTo>
                  <a:cubicBezTo>
                    <a:pt x="2366264" y="5932170"/>
                    <a:pt x="2318385" y="5921375"/>
                    <a:pt x="2270760" y="5909437"/>
                  </a:cubicBezTo>
                  <a:cubicBezTo>
                    <a:pt x="2223135" y="5897499"/>
                    <a:pt x="2175891" y="5884418"/>
                    <a:pt x="2128901" y="5870194"/>
                  </a:cubicBezTo>
                  <a:cubicBezTo>
                    <a:pt x="2081911" y="5855970"/>
                    <a:pt x="2035302" y="5840603"/>
                    <a:pt x="1989074" y="5823965"/>
                  </a:cubicBezTo>
                  <a:cubicBezTo>
                    <a:pt x="1942846" y="5807328"/>
                    <a:pt x="1897126" y="5789802"/>
                    <a:pt x="1851660" y="5771006"/>
                  </a:cubicBezTo>
                  <a:cubicBezTo>
                    <a:pt x="1806194" y="5752210"/>
                    <a:pt x="1761490" y="5732271"/>
                    <a:pt x="1717040" y="5711316"/>
                  </a:cubicBezTo>
                  <a:cubicBezTo>
                    <a:pt x="1672590" y="5690361"/>
                    <a:pt x="1628775" y="5668263"/>
                    <a:pt x="1585468" y="5645149"/>
                  </a:cubicBezTo>
                  <a:cubicBezTo>
                    <a:pt x="1542161" y="5622036"/>
                    <a:pt x="1499489" y="5597778"/>
                    <a:pt x="1457325" y="5572632"/>
                  </a:cubicBezTo>
                  <a:cubicBezTo>
                    <a:pt x="1415161" y="5547487"/>
                    <a:pt x="1373759" y="5521197"/>
                    <a:pt x="1332992" y="5493892"/>
                  </a:cubicBezTo>
                  <a:cubicBezTo>
                    <a:pt x="1292225" y="5466587"/>
                    <a:pt x="1252093" y="5438393"/>
                    <a:pt x="1212596" y="5409056"/>
                  </a:cubicBezTo>
                  <a:cubicBezTo>
                    <a:pt x="1173099" y="5379719"/>
                    <a:pt x="1134491" y="5349620"/>
                    <a:pt x="1096518" y="5318505"/>
                  </a:cubicBezTo>
                  <a:cubicBezTo>
                    <a:pt x="1058545" y="5287390"/>
                    <a:pt x="1021461" y="5255259"/>
                    <a:pt x="985012" y="5222366"/>
                  </a:cubicBezTo>
                  <a:cubicBezTo>
                    <a:pt x="948563" y="5189473"/>
                    <a:pt x="913130" y="5155564"/>
                    <a:pt x="878332" y="5120893"/>
                  </a:cubicBezTo>
                  <a:cubicBezTo>
                    <a:pt x="843534" y="5086222"/>
                    <a:pt x="809752" y="5050662"/>
                    <a:pt x="776859" y="5014213"/>
                  </a:cubicBezTo>
                  <a:cubicBezTo>
                    <a:pt x="743966" y="4977764"/>
                    <a:pt x="711835" y="4940680"/>
                    <a:pt x="680720" y="4902707"/>
                  </a:cubicBezTo>
                  <a:cubicBezTo>
                    <a:pt x="649605" y="4864734"/>
                    <a:pt x="619379" y="4826126"/>
                    <a:pt x="590169" y="4786629"/>
                  </a:cubicBezTo>
                  <a:cubicBezTo>
                    <a:pt x="560959" y="4747132"/>
                    <a:pt x="532638" y="4707127"/>
                    <a:pt x="505333" y="4666233"/>
                  </a:cubicBezTo>
                  <a:cubicBezTo>
                    <a:pt x="478028" y="4625339"/>
                    <a:pt x="451866" y="4583937"/>
                    <a:pt x="426593" y="4541900"/>
                  </a:cubicBezTo>
                  <a:cubicBezTo>
                    <a:pt x="401320" y="4499863"/>
                    <a:pt x="377190" y="4457064"/>
                    <a:pt x="354076" y="4413757"/>
                  </a:cubicBezTo>
                  <a:cubicBezTo>
                    <a:pt x="330962" y="4370450"/>
                    <a:pt x="308864" y="4326635"/>
                    <a:pt x="287909" y="4282185"/>
                  </a:cubicBezTo>
                  <a:cubicBezTo>
                    <a:pt x="266954" y="4237735"/>
                    <a:pt x="247015" y="4192904"/>
                    <a:pt x="228219" y="4147565"/>
                  </a:cubicBezTo>
                  <a:cubicBezTo>
                    <a:pt x="209423" y="4102226"/>
                    <a:pt x="191770" y="4056379"/>
                    <a:pt x="175260" y="4010151"/>
                  </a:cubicBezTo>
                  <a:cubicBezTo>
                    <a:pt x="158750" y="3963923"/>
                    <a:pt x="143383" y="3917314"/>
                    <a:pt x="129032" y="3870324"/>
                  </a:cubicBezTo>
                  <a:cubicBezTo>
                    <a:pt x="114681" y="3823334"/>
                    <a:pt x="101727" y="3776090"/>
                    <a:pt x="89789" y="3728465"/>
                  </a:cubicBezTo>
                  <a:cubicBezTo>
                    <a:pt x="77851" y="3680840"/>
                    <a:pt x="67056" y="3632961"/>
                    <a:pt x="57531" y="3584828"/>
                  </a:cubicBezTo>
                  <a:cubicBezTo>
                    <a:pt x="48006" y="3536695"/>
                    <a:pt x="39624" y="3488308"/>
                    <a:pt x="32385" y="3439794"/>
                  </a:cubicBezTo>
                  <a:cubicBezTo>
                    <a:pt x="25146" y="3391279"/>
                    <a:pt x="19177" y="3342511"/>
                    <a:pt x="14351" y="3293616"/>
                  </a:cubicBezTo>
                  <a:cubicBezTo>
                    <a:pt x="9525" y="3244721"/>
                    <a:pt x="5969" y="3195826"/>
                    <a:pt x="3556" y="3146804"/>
                  </a:cubicBezTo>
                  <a:cubicBezTo>
                    <a:pt x="1143" y="3097783"/>
                    <a:pt x="0" y="3048762"/>
                    <a:pt x="0" y="2999613"/>
                  </a:cubicBezTo>
                  <a:cubicBezTo>
                    <a:pt x="0" y="2950464"/>
                    <a:pt x="1143" y="2901442"/>
                    <a:pt x="3556" y="2852420"/>
                  </a:cubicBezTo>
                  <a:cubicBezTo>
                    <a:pt x="5969" y="2803398"/>
                    <a:pt x="9525" y="2754503"/>
                    <a:pt x="14351" y="2705608"/>
                  </a:cubicBezTo>
                  <a:cubicBezTo>
                    <a:pt x="19177" y="2656713"/>
                    <a:pt x="25146" y="2608072"/>
                    <a:pt x="32385" y="2559431"/>
                  </a:cubicBezTo>
                  <a:cubicBezTo>
                    <a:pt x="39624" y="2510790"/>
                    <a:pt x="48006" y="2462530"/>
                    <a:pt x="57531" y="2414397"/>
                  </a:cubicBezTo>
                  <a:cubicBezTo>
                    <a:pt x="67056" y="2366264"/>
                    <a:pt x="77851" y="2318385"/>
                    <a:pt x="89789" y="2270760"/>
                  </a:cubicBezTo>
                  <a:cubicBezTo>
                    <a:pt x="101727" y="2223135"/>
                    <a:pt x="114808" y="2175891"/>
                    <a:pt x="129032" y="2128901"/>
                  </a:cubicBezTo>
                  <a:cubicBezTo>
                    <a:pt x="143256" y="2081911"/>
                    <a:pt x="158623" y="2035302"/>
                    <a:pt x="175260" y="1989074"/>
                  </a:cubicBezTo>
                  <a:cubicBezTo>
                    <a:pt x="191897" y="1942846"/>
                    <a:pt x="209423" y="1897126"/>
                    <a:pt x="228219" y="1851660"/>
                  </a:cubicBezTo>
                  <a:cubicBezTo>
                    <a:pt x="247015" y="1806194"/>
                    <a:pt x="266954" y="1761490"/>
                    <a:pt x="287909" y="1717040"/>
                  </a:cubicBezTo>
                  <a:cubicBezTo>
                    <a:pt x="308864" y="1672590"/>
                    <a:pt x="330962" y="1628775"/>
                    <a:pt x="354076" y="1585468"/>
                  </a:cubicBezTo>
                  <a:cubicBezTo>
                    <a:pt x="377190" y="1542161"/>
                    <a:pt x="401447" y="1499489"/>
                    <a:pt x="426593" y="1457325"/>
                  </a:cubicBezTo>
                  <a:cubicBezTo>
                    <a:pt x="451739" y="1415161"/>
                    <a:pt x="478028" y="1373759"/>
                    <a:pt x="505333" y="1332992"/>
                  </a:cubicBezTo>
                  <a:cubicBezTo>
                    <a:pt x="532638" y="1292225"/>
                    <a:pt x="560832" y="1252093"/>
                    <a:pt x="590169" y="1212596"/>
                  </a:cubicBezTo>
                  <a:cubicBezTo>
                    <a:pt x="619506" y="1173099"/>
                    <a:pt x="649605" y="1134491"/>
                    <a:pt x="680720" y="1096518"/>
                  </a:cubicBezTo>
                  <a:cubicBezTo>
                    <a:pt x="711835" y="1058545"/>
                    <a:pt x="743966" y="1021461"/>
                    <a:pt x="776859" y="985012"/>
                  </a:cubicBezTo>
                  <a:cubicBezTo>
                    <a:pt x="809752" y="948563"/>
                    <a:pt x="843661" y="913130"/>
                    <a:pt x="878332" y="878332"/>
                  </a:cubicBezTo>
                  <a:cubicBezTo>
                    <a:pt x="913003" y="843534"/>
                    <a:pt x="948563" y="809752"/>
                    <a:pt x="985012" y="776859"/>
                  </a:cubicBezTo>
                  <a:cubicBezTo>
                    <a:pt x="1021461" y="743966"/>
                    <a:pt x="1058545" y="711835"/>
                    <a:pt x="1096518" y="680720"/>
                  </a:cubicBezTo>
                  <a:cubicBezTo>
                    <a:pt x="1134491" y="649605"/>
                    <a:pt x="1173099" y="619379"/>
                    <a:pt x="1212596" y="590169"/>
                  </a:cubicBezTo>
                  <a:cubicBezTo>
                    <a:pt x="1252093" y="560959"/>
                    <a:pt x="1292098" y="532638"/>
                    <a:pt x="1332992" y="505333"/>
                  </a:cubicBezTo>
                  <a:cubicBezTo>
                    <a:pt x="1373886" y="478028"/>
                    <a:pt x="1415288" y="451866"/>
                    <a:pt x="1457325" y="426593"/>
                  </a:cubicBezTo>
                  <a:cubicBezTo>
                    <a:pt x="1499362" y="401320"/>
                    <a:pt x="1542161" y="377190"/>
                    <a:pt x="1585468" y="354076"/>
                  </a:cubicBezTo>
                  <a:cubicBezTo>
                    <a:pt x="1628775" y="330962"/>
                    <a:pt x="1672590" y="308864"/>
                    <a:pt x="1717040" y="287909"/>
                  </a:cubicBezTo>
                  <a:cubicBezTo>
                    <a:pt x="1761490" y="266954"/>
                    <a:pt x="1806321" y="247015"/>
                    <a:pt x="1851660" y="228219"/>
                  </a:cubicBezTo>
                  <a:cubicBezTo>
                    <a:pt x="1896999" y="209423"/>
                    <a:pt x="1942846" y="191770"/>
                    <a:pt x="1989074" y="175260"/>
                  </a:cubicBezTo>
                  <a:cubicBezTo>
                    <a:pt x="2035303" y="158750"/>
                    <a:pt x="2081911" y="143383"/>
                    <a:pt x="2128901" y="129032"/>
                  </a:cubicBezTo>
                  <a:cubicBezTo>
                    <a:pt x="2175891" y="114681"/>
                    <a:pt x="2223135" y="101727"/>
                    <a:pt x="2270760" y="89789"/>
                  </a:cubicBezTo>
                  <a:cubicBezTo>
                    <a:pt x="2318385" y="77851"/>
                    <a:pt x="2366264" y="67056"/>
                    <a:pt x="2414397" y="57531"/>
                  </a:cubicBezTo>
                  <a:cubicBezTo>
                    <a:pt x="2462530" y="48006"/>
                    <a:pt x="2510917" y="39624"/>
                    <a:pt x="2559431" y="32385"/>
                  </a:cubicBezTo>
                  <a:cubicBezTo>
                    <a:pt x="2607945" y="25146"/>
                    <a:pt x="2656713" y="19177"/>
                    <a:pt x="2705608" y="14351"/>
                  </a:cubicBezTo>
                  <a:cubicBezTo>
                    <a:pt x="2754503" y="9525"/>
                    <a:pt x="2803398" y="5969"/>
                    <a:pt x="2852420" y="3556"/>
                  </a:cubicBezTo>
                  <a:cubicBezTo>
                    <a:pt x="2901442" y="1143"/>
                    <a:pt x="2950591" y="0"/>
                    <a:pt x="2999613" y="0"/>
                  </a:cubicBezTo>
                  <a:cubicBezTo>
                    <a:pt x="3048635" y="0"/>
                    <a:pt x="3097784" y="1143"/>
                    <a:pt x="3146806" y="3556"/>
                  </a:cubicBezTo>
                  <a:cubicBezTo>
                    <a:pt x="3195828" y="5969"/>
                    <a:pt x="3244723" y="9525"/>
                    <a:pt x="3293618" y="14351"/>
                  </a:cubicBezTo>
                  <a:cubicBezTo>
                    <a:pt x="3342513" y="19177"/>
                    <a:pt x="3391154" y="25146"/>
                    <a:pt x="3439795" y="32385"/>
                  </a:cubicBezTo>
                  <a:cubicBezTo>
                    <a:pt x="3488436" y="39624"/>
                    <a:pt x="3536696" y="48006"/>
                    <a:pt x="3584829" y="57531"/>
                  </a:cubicBezTo>
                  <a:cubicBezTo>
                    <a:pt x="3632962" y="67056"/>
                    <a:pt x="3680841" y="77851"/>
                    <a:pt x="3728466" y="89789"/>
                  </a:cubicBezTo>
                  <a:cubicBezTo>
                    <a:pt x="3776091" y="101727"/>
                    <a:pt x="3823335" y="114808"/>
                    <a:pt x="3870325" y="129032"/>
                  </a:cubicBezTo>
                  <a:cubicBezTo>
                    <a:pt x="3917316" y="143256"/>
                    <a:pt x="3963924" y="158623"/>
                    <a:pt x="4010153" y="175260"/>
                  </a:cubicBezTo>
                  <a:cubicBezTo>
                    <a:pt x="4056381" y="191897"/>
                    <a:pt x="4102100" y="209423"/>
                    <a:pt x="4147567" y="228219"/>
                  </a:cubicBezTo>
                  <a:cubicBezTo>
                    <a:pt x="4193033" y="247015"/>
                    <a:pt x="4237737" y="266954"/>
                    <a:pt x="4282187" y="287909"/>
                  </a:cubicBezTo>
                  <a:cubicBezTo>
                    <a:pt x="4326637" y="308864"/>
                    <a:pt x="4370452" y="330962"/>
                    <a:pt x="4413758" y="354076"/>
                  </a:cubicBezTo>
                  <a:cubicBezTo>
                    <a:pt x="4457065" y="377190"/>
                    <a:pt x="4499737" y="401447"/>
                    <a:pt x="4541901" y="426593"/>
                  </a:cubicBezTo>
                  <a:cubicBezTo>
                    <a:pt x="4584066" y="451739"/>
                    <a:pt x="4625467" y="478028"/>
                    <a:pt x="4666235" y="505333"/>
                  </a:cubicBezTo>
                  <a:cubicBezTo>
                    <a:pt x="4707002" y="532638"/>
                    <a:pt x="4747133" y="560832"/>
                    <a:pt x="4786631" y="590169"/>
                  </a:cubicBezTo>
                  <a:cubicBezTo>
                    <a:pt x="4826128" y="619506"/>
                    <a:pt x="4864736" y="649605"/>
                    <a:pt x="4902709" y="680720"/>
                  </a:cubicBezTo>
                  <a:cubicBezTo>
                    <a:pt x="4940682" y="711835"/>
                    <a:pt x="4977766" y="743966"/>
                    <a:pt x="5014215" y="776859"/>
                  </a:cubicBezTo>
                  <a:cubicBezTo>
                    <a:pt x="5050664" y="809752"/>
                    <a:pt x="5086097" y="843661"/>
                    <a:pt x="5120895" y="878332"/>
                  </a:cubicBezTo>
                  <a:cubicBezTo>
                    <a:pt x="5155693" y="913003"/>
                    <a:pt x="5189475" y="948563"/>
                    <a:pt x="5222368" y="985012"/>
                  </a:cubicBezTo>
                  <a:cubicBezTo>
                    <a:pt x="5255261" y="1021461"/>
                    <a:pt x="5287392" y="1058545"/>
                    <a:pt x="5318507" y="1096518"/>
                  </a:cubicBezTo>
                  <a:cubicBezTo>
                    <a:pt x="5349622" y="1134491"/>
                    <a:pt x="5379848" y="1173099"/>
                    <a:pt x="5409058" y="1212596"/>
                  </a:cubicBezTo>
                  <a:cubicBezTo>
                    <a:pt x="5438268" y="1252093"/>
                    <a:pt x="5466589" y="1292098"/>
                    <a:pt x="5493894" y="1332992"/>
                  </a:cubicBezTo>
                  <a:cubicBezTo>
                    <a:pt x="5521199" y="1373886"/>
                    <a:pt x="5547361" y="1415288"/>
                    <a:pt x="5572634" y="1457325"/>
                  </a:cubicBezTo>
                  <a:cubicBezTo>
                    <a:pt x="5597907" y="1499362"/>
                    <a:pt x="5622037" y="1542161"/>
                    <a:pt x="5645151" y="1585468"/>
                  </a:cubicBezTo>
                  <a:cubicBezTo>
                    <a:pt x="5668264" y="1628775"/>
                    <a:pt x="5690363" y="1672590"/>
                    <a:pt x="5711318" y="1717040"/>
                  </a:cubicBezTo>
                  <a:cubicBezTo>
                    <a:pt x="5732273" y="1761490"/>
                    <a:pt x="5752212" y="1806321"/>
                    <a:pt x="5771008" y="1851660"/>
                  </a:cubicBezTo>
                  <a:cubicBezTo>
                    <a:pt x="5789804" y="1896999"/>
                    <a:pt x="5807457" y="1942846"/>
                    <a:pt x="5823967" y="1989074"/>
                  </a:cubicBezTo>
                  <a:cubicBezTo>
                    <a:pt x="5840477" y="2035303"/>
                    <a:pt x="5855844" y="2081911"/>
                    <a:pt x="5870195" y="2128901"/>
                  </a:cubicBezTo>
                  <a:cubicBezTo>
                    <a:pt x="5884546" y="2175891"/>
                    <a:pt x="5897500" y="2223135"/>
                    <a:pt x="5909438" y="2270760"/>
                  </a:cubicBezTo>
                  <a:cubicBezTo>
                    <a:pt x="5921376" y="2318385"/>
                    <a:pt x="5932171" y="2366264"/>
                    <a:pt x="5941696" y="2414397"/>
                  </a:cubicBezTo>
                  <a:cubicBezTo>
                    <a:pt x="5951221" y="2462530"/>
                    <a:pt x="5959603" y="2510917"/>
                    <a:pt x="5966842" y="2559431"/>
                  </a:cubicBezTo>
                  <a:cubicBezTo>
                    <a:pt x="5974081" y="2607945"/>
                    <a:pt x="5980050" y="2656713"/>
                    <a:pt x="5984877" y="2705608"/>
                  </a:cubicBezTo>
                  <a:cubicBezTo>
                    <a:pt x="5989703" y="2754503"/>
                    <a:pt x="5993259" y="2803398"/>
                    <a:pt x="5995672" y="2852420"/>
                  </a:cubicBezTo>
                  <a:cubicBezTo>
                    <a:pt x="5998085" y="2901442"/>
                    <a:pt x="5999228" y="2950464"/>
                    <a:pt x="5999228" y="2999613"/>
                  </a:cubicBezTo>
                  <a:cubicBezTo>
                    <a:pt x="5999228" y="3048762"/>
                    <a:pt x="5998085" y="3097784"/>
                    <a:pt x="5995672" y="3146806"/>
                  </a:cubicBezTo>
                  <a:cubicBezTo>
                    <a:pt x="5993259" y="3195828"/>
                    <a:pt x="5989703" y="3244723"/>
                    <a:pt x="5984877" y="3293618"/>
                  </a:cubicBezTo>
                  <a:cubicBezTo>
                    <a:pt x="5980050" y="3342513"/>
                    <a:pt x="5974081" y="3391154"/>
                    <a:pt x="5966842" y="3439795"/>
                  </a:cubicBezTo>
                  <a:cubicBezTo>
                    <a:pt x="5959603" y="3488436"/>
                    <a:pt x="5951221" y="3536696"/>
                    <a:pt x="5941696" y="3584829"/>
                  </a:cubicBezTo>
                  <a:cubicBezTo>
                    <a:pt x="5932171" y="3632962"/>
                    <a:pt x="5921376" y="3680841"/>
                    <a:pt x="5909438" y="3728466"/>
                  </a:cubicBezTo>
                  <a:cubicBezTo>
                    <a:pt x="5897500" y="3776091"/>
                    <a:pt x="5884419" y="3823335"/>
                    <a:pt x="5870195" y="3870325"/>
                  </a:cubicBezTo>
                  <a:cubicBezTo>
                    <a:pt x="5855971" y="3917316"/>
                    <a:pt x="5840604" y="3963924"/>
                    <a:pt x="5823967" y="4010153"/>
                  </a:cubicBezTo>
                  <a:cubicBezTo>
                    <a:pt x="5807330" y="4056381"/>
                    <a:pt x="5789804" y="4102100"/>
                    <a:pt x="5771008" y="4147567"/>
                  </a:cubicBezTo>
                  <a:cubicBezTo>
                    <a:pt x="5752212" y="4193033"/>
                    <a:pt x="5732273" y="4237737"/>
                    <a:pt x="5711318" y="4282187"/>
                  </a:cubicBezTo>
                  <a:cubicBezTo>
                    <a:pt x="5690362" y="4326637"/>
                    <a:pt x="5668264" y="4370452"/>
                    <a:pt x="5645151" y="4413758"/>
                  </a:cubicBezTo>
                  <a:cubicBezTo>
                    <a:pt x="5622037" y="4457065"/>
                    <a:pt x="5597780" y="4499737"/>
                    <a:pt x="5572634" y="4541901"/>
                  </a:cubicBezTo>
                  <a:cubicBezTo>
                    <a:pt x="5547488" y="4584066"/>
                    <a:pt x="5521199" y="4625467"/>
                    <a:pt x="5493894" y="4666235"/>
                  </a:cubicBezTo>
                  <a:cubicBezTo>
                    <a:pt x="5466588" y="4707002"/>
                    <a:pt x="5438395" y="4747133"/>
                    <a:pt x="5409058" y="4786631"/>
                  </a:cubicBezTo>
                  <a:cubicBezTo>
                    <a:pt x="5379721" y="4826128"/>
                    <a:pt x="5349622" y="4864736"/>
                    <a:pt x="5318507" y="4902709"/>
                  </a:cubicBezTo>
                  <a:cubicBezTo>
                    <a:pt x="5287392" y="4940682"/>
                    <a:pt x="5255261" y="4977766"/>
                    <a:pt x="5222368" y="5014215"/>
                  </a:cubicBezTo>
                  <a:cubicBezTo>
                    <a:pt x="5189475" y="5050664"/>
                    <a:pt x="5155566" y="5086097"/>
                    <a:pt x="5120895" y="5120895"/>
                  </a:cubicBezTo>
                  <a:cubicBezTo>
                    <a:pt x="5086224" y="5155693"/>
                    <a:pt x="5050664" y="5189475"/>
                    <a:pt x="5014215" y="5222368"/>
                  </a:cubicBezTo>
                  <a:cubicBezTo>
                    <a:pt x="4977766" y="5255261"/>
                    <a:pt x="4940682" y="5287392"/>
                    <a:pt x="4902709" y="5318507"/>
                  </a:cubicBezTo>
                  <a:cubicBezTo>
                    <a:pt x="4864736" y="5349622"/>
                    <a:pt x="4826128" y="5379848"/>
                    <a:pt x="4786631" y="5409058"/>
                  </a:cubicBezTo>
                  <a:cubicBezTo>
                    <a:pt x="4747133" y="5438268"/>
                    <a:pt x="4707129" y="5466589"/>
                    <a:pt x="4666235" y="5493894"/>
                  </a:cubicBezTo>
                  <a:cubicBezTo>
                    <a:pt x="4625341" y="5521199"/>
                    <a:pt x="4583938" y="5547361"/>
                    <a:pt x="4541901" y="5572634"/>
                  </a:cubicBezTo>
                  <a:cubicBezTo>
                    <a:pt x="4499864" y="5597907"/>
                    <a:pt x="4457066" y="5622037"/>
                    <a:pt x="4413758" y="5645151"/>
                  </a:cubicBezTo>
                  <a:cubicBezTo>
                    <a:pt x="4370451" y="5668264"/>
                    <a:pt x="4326637" y="5690363"/>
                    <a:pt x="4282187" y="5711318"/>
                  </a:cubicBezTo>
                  <a:cubicBezTo>
                    <a:pt x="4237737" y="5732273"/>
                    <a:pt x="4192906" y="5752212"/>
                    <a:pt x="4147567" y="5771008"/>
                  </a:cubicBezTo>
                  <a:cubicBezTo>
                    <a:pt x="4102228" y="5789804"/>
                    <a:pt x="4056381" y="5807457"/>
                    <a:pt x="4010153" y="5823967"/>
                  </a:cubicBezTo>
                  <a:cubicBezTo>
                    <a:pt x="3963924" y="5840477"/>
                    <a:pt x="3917316" y="5855844"/>
                    <a:pt x="3870325" y="5870195"/>
                  </a:cubicBezTo>
                  <a:cubicBezTo>
                    <a:pt x="3823335" y="5884546"/>
                    <a:pt x="3776091" y="5897500"/>
                    <a:pt x="3728466" y="5909438"/>
                  </a:cubicBezTo>
                  <a:cubicBezTo>
                    <a:pt x="3680841" y="5921376"/>
                    <a:pt x="3632962" y="5932171"/>
                    <a:pt x="3584829" y="5941696"/>
                  </a:cubicBezTo>
                  <a:cubicBezTo>
                    <a:pt x="3536696" y="5951221"/>
                    <a:pt x="3488309" y="5959603"/>
                    <a:pt x="3439795" y="5966842"/>
                  </a:cubicBezTo>
                  <a:cubicBezTo>
                    <a:pt x="3391281" y="5974081"/>
                    <a:pt x="3342513" y="5980050"/>
                    <a:pt x="3293618" y="5984877"/>
                  </a:cubicBezTo>
                  <a:cubicBezTo>
                    <a:pt x="3244723" y="5989703"/>
                    <a:pt x="3195828" y="5993259"/>
                    <a:pt x="3146806" y="5995672"/>
                  </a:cubicBezTo>
                  <a:cubicBezTo>
                    <a:pt x="3097784" y="5998085"/>
                    <a:pt x="3048762" y="5999228"/>
                    <a:pt x="2999613" y="5999228"/>
                  </a:cubicBezTo>
                  <a:close/>
                </a:path>
              </a:pathLst>
            </a:custGeom>
            <a:solidFill>
              <a:srgbClr val="000000"/>
            </a:solidFill>
          </p:spPr>
        </p:sp>
      </p:grpSp>
      <p:grpSp>
        <p:nvGrpSpPr>
          <p:cNvPr name="Group 6" id="6"/>
          <p:cNvGrpSpPr>
            <a:grpSpLocks noChangeAspect="true"/>
          </p:cNvGrpSpPr>
          <p:nvPr/>
        </p:nvGrpSpPr>
        <p:grpSpPr>
          <a:xfrm rot="0">
            <a:off x="2133629" y="2608555"/>
            <a:ext cx="5069891" cy="5069891"/>
            <a:chOff x="0" y="0"/>
            <a:chExt cx="6759854" cy="6759854"/>
          </a:xfrm>
        </p:grpSpPr>
        <p:sp>
          <p:nvSpPr>
            <p:cNvPr name="Freeform 7" id="7"/>
            <p:cNvSpPr/>
            <p:nvPr/>
          </p:nvSpPr>
          <p:spPr>
            <a:xfrm flipH="false" flipV="false" rot="0">
              <a:off x="0" y="0"/>
              <a:ext cx="6759829" cy="6759829"/>
            </a:xfrm>
            <a:custGeom>
              <a:avLst/>
              <a:gdLst/>
              <a:ahLst/>
              <a:cxnLst/>
              <a:rect r="r" b="b" t="t" l="l"/>
              <a:pathLst>
                <a:path h="6759829" w="6759829">
                  <a:moveTo>
                    <a:pt x="3378073" y="0"/>
                  </a:moveTo>
                  <a:cubicBezTo>
                    <a:pt x="1512189" y="1016"/>
                    <a:pt x="0" y="1513840"/>
                    <a:pt x="0" y="3379978"/>
                  </a:cubicBezTo>
                  <a:cubicBezTo>
                    <a:pt x="0" y="5246116"/>
                    <a:pt x="1512570" y="6759067"/>
                    <a:pt x="3378581" y="6759829"/>
                  </a:cubicBezTo>
                  <a:lnTo>
                    <a:pt x="3381248" y="6759829"/>
                  </a:lnTo>
                  <a:cubicBezTo>
                    <a:pt x="5247259" y="6759067"/>
                    <a:pt x="6759829" y="5246116"/>
                    <a:pt x="6759829" y="3379851"/>
                  </a:cubicBezTo>
                  <a:cubicBezTo>
                    <a:pt x="6759829" y="1513840"/>
                    <a:pt x="5247640" y="1016"/>
                    <a:pt x="3381756" y="0"/>
                  </a:cubicBezTo>
                  <a:close/>
                </a:path>
              </a:pathLst>
            </a:custGeom>
            <a:blipFill>
              <a:blip r:embed="rId3"/>
              <a:stretch>
                <a:fillRect l="-33333" t="0" r="-33464" b="0"/>
              </a:stretch>
            </a:blipFill>
          </p:spPr>
        </p:sp>
      </p:grpSp>
      <p:grpSp>
        <p:nvGrpSpPr>
          <p:cNvPr name="Group 8" id="8"/>
          <p:cNvGrpSpPr>
            <a:grpSpLocks noChangeAspect="true"/>
          </p:cNvGrpSpPr>
          <p:nvPr/>
        </p:nvGrpSpPr>
        <p:grpSpPr>
          <a:xfrm rot="0">
            <a:off x="1425331" y="2079469"/>
            <a:ext cx="6486496" cy="6128052"/>
            <a:chOff x="0" y="0"/>
            <a:chExt cx="6486500" cy="6128055"/>
          </a:xfrm>
        </p:grpSpPr>
        <p:sp>
          <p:nvSpPr>
            <p:cNvPr name="Freeform 9" id="9"/>
            <p:cNvSpPr/>
            <p:nvPr/>
          </p:nvSpPr>
          <p:spPr>
            <a:xfrm flipH="false" flipV="false" rot="0">
              <a:off x="5796916" y="5785612"/>
              <a:ext cx="133349" cy="133349"/>
            </a:xfrm>
            <a:custGeom>
              <a:avLst/>
              <a:gdLst/>
              <a:ahLst/>
              <a:cxnLst/>
              <a:rect r="r" b="b" t="t" l="l"/>
              <a:pathLst>
                <a:path h="133349" w="133349">
                  <a:moveTo>
                    <a:pt x="133349" y="66675"/>
                  </a:moveTo>
                  <a:cubicBezTo>
                    <a:pt x="133349" y="70993"/>
                    <a:pt x="132968" y="75438"/>
                    <a:pt x="132079" y="79629"/>
                  </a:cubicBezTo>
                  <a:cubicBezTo>
                    <a:pt x="131190" y="83820"/>
                    <a:pt x="129920" y="88138"/>
                    <a:pt x="128269" y="92075"/>
                  </a:cubicBezTo>
                  <a:cubicBezTo>
                    <a:pt x="126619" y="96012"/>
                    <a:pt x="124586" y="99949"/>
                    <a:pt x="122046" y="103632"/>
                  </a:cubicBezTo>
                  <a:cubicBezTo>
                    <a:pt x="119507" y="107315"/>
                    <a:pt x="116839" y="110617"/>
                    <a:pt x="113791" y="113792"/>
                  </a:cubicBezTo>
                  <a:cubicBezTo>
                    <a:pt x="110744" y="116967"/>
                    <a:pt x="107314" y="119634"/>
                    <a:pt x="103632" y="122047"/>
                  </a:cubicBezTo>
                  <a:cubicBezTo>
                    <a:pt x="99949" y="124460"/>
                    <a:pt x="96139" y="126492"/>
                    <a:pt x="92075" y="128270"/>
                  </a:cubicBezTo>
                  <a:cubicBezTo>
                    <a:pt x="88010" y="130047"/>
                    <a:pt x="83820" y="131191"/>
                    <a:pt x="79628" y="132080"/>
                  </a:cubicBezTo>
                  <a:cubicBezTo>
                    <a:pt x="75437" y="132968"/>
                    <a:pt x="70992" y="133350"/>
                    <a:pt x="66675" y="133350"/>
                  </a:cubicBezTo>
                  <a:cubicBezTo>
                    <a:pt x="62357" y="133350"/>
                    <a:pt x="57912" y="132969"/>
                    <a:pt x="53721" y="132080"/>
                  </a:cubicBezTo>
                  <a:cubicBezTo>
                    <a:pt x="49530" y="131190"/>
                    <a:pt x="45212" y="129920"/>
                    <a:pt x="41275" y="128270"/>
                  </a:cubicBezTo>
                  <a:cubicBezTo>
                    <a:pt x="37338" y="126619"/>
                    <a:pt x="33401" y="124587"/>
                    <a:pt x="29717" y="122047"/>
                  </a:cubicBezTo>
                  <a:cubicBezTo>
                    <a:pt x="26034" y="119507"/>
                    <a:pt x="22733" y="116840"/>
                    <a:pt x="19558" y="113792"/>
                  </a:cubicBezTo>
                  <a:cubicBezTo>
                    <a:pt x="16383" y="110744"/>
                    <a:pt x="13716" y="107315"/>
                    <a:pt x="11303" y="103632"/>
                  </a:cubicBezTo>
                  <a:cubicBezTo>
                    <a:pt x="8890" y="99949"/>
                    <a:pt x="6858" y="96139"/>
                    <a:pt x="5080" y="92075"/>
                  </a:cubicBezTo>
                  <a:cubicBezTo>
                    <a:pt x="3302" y="88011"/>
                    <a:pt x="2159" y="83820"/>
                    <a:pt x="1270" y="79629"/>
                  </a:cubicBezTo>
                  <a:cubicBezTo>
                    <a:pt x="381" y="75438"/>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2" y="26035"/>
                    <a:pt x="16510" y="22733"/>
                    <a:pt x="19558" y="19558"/>
                  </a:cubicBezTo>
                  <a:cubicBezTo>
                    <a:pt x="22606" y="16383"/>
                    <a:pt x="26035" y="13716"/>
                    <a:pt x="29717" y="11303"/>
                  </a:cubicBezTo>
                  <a:cubicBezTo>
                    <a:pt x="33400" y="8890"/>
                    <a:pt x="37210" y="6858"/>
                    <a:pt x="41275" y="5080"/>
                  </a:cubicBezTo>
                  <a:cubicBezTo>
                    <a:pt x="45339" y="3302"/>
                    <a:pt x="49529" y="2159"/>
                    <a:pt x="53721" y="1270"/>
                  </a:cubicBezTo>
                  <a:cubicBezTo>
                    <a:pt x="57912" y="382"/>
                    <a:pt x="62357" y="0"/>
                    <a:pt x="66675" y="0"/>
                  </a:cubicBezTo>
                  <a:cubicBezTo>
                    <a:pt x="70992" y="0"/>
                    <a:pt x="75438" y="381"/>
                    <a:pt x="79628" y="1270"/>
                  </a:cubicBezTo>
                  <a:cubicBezTo>
                    <a:pt x="83819" y="2160"/>
                    <a:pt x="88138" y="3430"/>
                    <a:pt x="92075" y="5080"/>
                  </a:cubicBezTo>
                  <a:cubicBezTo>
                    <a:pt x="96012" y="6731"/>
                    <a:pt x="99948" y="8763"/>
                    <a:pt x="103632" y="11303"/>
                  </a:cubicBezTo>
                  <a:cubicBezTo>
                    <a:pt x="107315" y="13843"/>
                    <a:pt x="110616" y="16510"/>
                    <a:pt x="113791" y="19558"/>
                  </a:cubicBezTo>
                  <a:cubicBezTo>
                    <a:pt x="116966" y="22606"/>
                    <a:pt x="119633" y="26035"/>
                    <a:pt x="122046" y="29718"/>
                  </a:cubicBezTo>
                  <a:cubicBezTo>
                    <a:pt x="124459" y="33401"/>
                    <a:pt x="126491" y="37211"/>
                    <a:pt x="128269" y="41275"/>
                  </a:cubicBezTo>
                  <a:cubicBezTo>
                    <a:pt x="130047" y="45339"/>
                    <a:pt x="131190" y="49530"/>
                    <a:pt x="132079" y="53721"/>
                  </a:cubicBezTo>
                  <a:cubicBezTo>
                    <a:pt x="132968" y="57912"/>
                    <a:pt x="133349" y="62357"/>
                    <a:pt x="133349" y="66675"/>
                  </a:cubicBezTo>
                  <a:close/>
                </a:path>
              </a:pathLst>
            </a:custGeom>
            <a:solidFill>
              <a:srgbClr val="FFFFFF"/>
            </a:solidFill>
          </p:spPr>
        </p:sp>
        <p:sp>
          <p:nvSpPr>
            <p:cNvPr name="Freeform 10" id="10"/>
            <p:cNvSpPr/>
            <p:nvPr/>
          </p:nvSpPr>
          <p:spPr>
            <a:xfrm flipH="false" flipV="false" rot="0">
              <a:off x="63500" y="63500"/>
              <a:ext cx="6359525" cy="6001004"/>
            </a:xfrm>
            <a:custGeom>
              <a:avLst/>
              <a:gdLst/>
              <a:ahLst/>
              <a:cxnLst/>
              <a:rect r="r" b="b" t="t" l="l"/>
              <a:pathLst>
                <a:path h="6001004" w="6359525">
                  <a:moveTo>
                    <a:pt x="0" y="6001004"/>
                  </a:moveTo>
                  <a:lnTo>
                    <a:pt x="6359525" y="6001004"/>
                  </a:lnTo>
                  <a:lnTo>
                    <a:pt x="6359525" y="0"/>
                  </a:lnTo>
                  <a:lnTo>
                    <a:pt x="0" y="0"/>
                  </a:lnTo>
                  <a:close/>
                </a:path>
              </a:pathLst>
            </a:custGeom>
            <a:solidFill>
              <a:srgbClr val="000000">
                <a:alpha val="0"/>
              </a:srgbClr>
            </a:solidFill>
          </p:spPr>
        </p:sp>
        <p:sp>
          <p:nvSpPr>
            <p:cNvPr name="Freeform 11" id="11"/>
            <p:cNvSpPr/>
            <p:nvPr/>
          </p:nvSpPr>
          <p:spPr>
            <a:xfrm flipH="false" flipV="false" rot="0">
              <a:off x="708279" y="529082"/>
              <a:ext cx="5069840" cy="5069840"/>
            </a:xfrm>
            <a:custGeom>
              <a:avLst/>
              <a:gdLst/>
              <a:ahLst/>
              <a:cxnLst/>
              <a:rect r="r" b="b" t="t" l="l"/>
              <a:pathLst>
                <a:path h="5069840" w="5069840">
                  <a:moveTo>
                    <a:pt x="0" y="5069840"/>
                  </a:moveTo>
                  <a:lnTo>
                    <a:pt x="5069840" y="5069840"/>
                  </a:lnTo>
                  <a:lnTo>
                    <a:pt x="5069840" y="0"/>
                  </a:lnTo>
                  <a:lnTo>
                    <a:pt x="0" y="0"/>
                  </a:lnTo>
                  <a:close/>
                </a:path>
              </a:pathLst>
            </a:custGeom>
            <a:solidFill>
              <a:srgbClr val="000000">
                <a:alpha val="0"/>
              </a:srgbClr>
            </a:solidFill>
          </p:spPr>
        </p:sp>
      </p:grpSp>
      <p:grpSp>
        <p:nvGrpSpPr>
          <p:cNvPr name="Group 12" id="12"/>
          <p:cNvGrpSpPr>
            <a:grpSpLocks noChangeAspect="true"/>
          </p:cNvGrpSpPr>
          <p:nvPr/>
        </p:nvGrpSpPr>
        <p:grpSpPr>
          <a:xfrm rot="0">
            <a:off x="7222274" y="8446160"/>
            <a:ext cx="133350" cy="133350"/>
            <a:chOff x="0" y="0"/>
            <a:chExt cx="133350" cy="133350"/>
          </a:xfrm>
        </p:grpSpPr>
        <p:sp>
          <p:nvSpPr>
            <p:cNvPr name="Freeform 13" id="13"/>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14" id="14"/>
          <p:cNvGrpSpPr>
            <a:grpSpLocks noChangeAspect="true"/>
          </p:cNvGrpSpPr>
          <p:nvPr/>
        </p:nvGrpSpPr>
        <p:grpSpPr>
          <a:xfrm rot="0">
            <a:off x="8652367" y="2728979"/>
            <a:ext cx="133350" cy="133350"/>
            <a:chOff x="0" y="0"/>
            <a:chExt cx="133350" cy="133350"/>
          </a:xfrm>
        </p:grpSpPr>
        <p:sp>
          <p:nvSpPr>
            <p:cNvPr name="Freeform 15" id="15"/>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16" id="16"/>
          <p:cNvGrpSpPr>
            <a:grpSpLocks noChangeAspect="true"/>
          </p:cNvGrpSpPr>
          <p:nvPr/>
        </p:nvGrpSpPr>
        <p:grpSpPr>
          <a:xfrm rot="0">
            <a:off x="8652367" y="4472054"/>
            <a:ext cx="133350" cy="133350"/>
            <a:chOff x="0" y="0"/>
            <a:chExt cx="133350" cy="133350"/>
          </a:xfrm>
        </p:grpSpPr>
        <p:sp>
          <p:nvSpPr>
            <p:cNvPr name="Freeform 17" id="17"/>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sp>
        <p:nvSpPr>
          <p:cNvPr name="TextBox 18" id="18"/>
          <p:cNvSpPr txBox="true"/>
          <p:nvPr/>
        </p:nvSpPr>
        <p:spPr>
          <a:xfrm rot="0">
            <a:off x="8271367" y="5578554"/>
            <a:ext cx="8608905" cy="1669056"/>
          </a:xfrm>
          <a:prstGeom prst="rect">
            <a:avLst/>
          </a:prstGeom>
        </p:spPr>
        <p:txBody>
          <a:bodyPr anchor="t" rtlCol="false" tIns="0" lIns="0" bIns="0" rIns="0">
            <a:spAutoFit/>
          </a:bodyPr>
          <a:lstStyle/>
          <a:p>
            <a:pPr algn="l">
              <a:lnSpc>
                <a:spcPts val="13999"/>
              </a:lnSpc>
            </a:pPr>
            <a:r>
              <a:rPr lang="en-US" sz="9999">
                <a:solidFill>
                  <a:srgbClr val="FFFFFF"/>
                </a:solidFill>
                <a:latin typeface="Squada One"/>
                <a:ea typeface="Squada One"/>
                <a:cs typeface="Squada One"/>
                <a:sym typeface="Squada One"/>
              </a:rPr>
              <a:t>WHY FINGERTALLY?</a:t>
            </a:r>
          </a:p>
        </p:txBody>
      </p:sp>
      <p:sp>
        <p:nvSpPr>
          <p:cNvPr name="TextBox 19" id="19"/>
          <p:cNvSpPr txBox="true"/>
          <p:nvPr/>
        </p:nvSpPr>
        <p:spPr>
          <a:xfrm rot="0">
            <a:off x="6645297" y="510388"/>
            <a:ext cx="10333015" cy="1669056"/>
          </a:xfrm>
          <a:prstGeom prst="rect">
            <a:avLst/>
          </a:prstGeom>
        </p:spPr>
        <p:txBody>
          <a:bodyPr anchor="t" rtlCol="false" tIns="0" lIns="0" bIns="0" rIns="0">
            <a:spAutoFit/>
          </a:bodyPr>
          <a:lstStyle/>
          <a:p>
            <a:pPr algn="l">
              <a:lnSpc>
                <a:spcPts val="13999"/>
              </a:lnSpc>
            </a:pPr>
            <a:r>
              <a:rPr lang="en-US" sz="9999">
                <a:solidFill>
                  <a:srgbClr val="FFFFFF"/>
                </a:solidFill>
                <a:latin typeface="Squada One"/>
                <a:ea typeface="Squada One"/>
                <a:cs typeface="Squada One"/>
                <a:sym typeface="Squada One"/>
              </a:rPr>
              <a:t>WHAT IS FINGERTALLY?</a:t>
            </a:r>
          </a:p>
        </p:txBody>
      </p:sp>
      <p:sp>
        <p:nvSpPr>
          <p:cNvPr name="TextBox 20" id="20"/>
          <p:cNvSpPr txBox="true"/>
          <p:nvPr/>
        </p:nvSpPr>
        <p:spPr>
          <a:xfrm rot="0">
            <a:off x="8983809" y="2473766"/>
            <a:ext cx="8440893" cy="2886161"/>
          </a:xfrm>
          <a:prstGeom prst="rect">
            <a:avLst/>
          </a:prstGeom>
        </p:spPr>
        <p:txBody>
          <a:bodyPr anchor="t" rtlCol="false" tIns="0" lIns="0" bIns="0" rIns="0">
            <a:spAutoFit/>
          </a:bodyPr>
          <a:lstStyle/>
          <a:p>
            <a:pPr algn="just">
              <a:lnSpc>
                <a:spcPts val="4573"/>
              </a:lnSpc>
            </a:pPr>
            <a:r>
              <a:rPr lang="en-US" sz="3300">
                <a:solidFill>
                  <a:srgbClr val="FFFFFF"/>
                </a:solidFill>
                <a:latin typeface="Montserrat"/>
                <a:ea typeface="Montserrat"/>
                <a:cs typeface="Montserrat"/>
                <a:sym typeface="Montserrat"/>
              </a:rPr>
              <a:t>A computer vision-based system that detects hands and counts extended fingers. Uses OpenCV and MediaPipe for real- time hand tracking.</a:t>
            </a:r>
          </a:p>
        </p:txBody>
      </p:sp>
      <p:sp>
        <p:nvSpPr>
          <p:cNvPr name="TextBox 21" id="21"/>
          <p:cNvSpPr txBox="true"/>
          <p:nvPr/>
        </p:nvSpPr>
        <p:spPr>
          <a:xfrm rot="0">
            <a:off x="7553716" y="7609913"/>
            <a:ext cx="10483120" cy="1143086"/>
          </a:xfrm>
          <a:prstGeom prst="rect">
            <a:avLst/>
          </a:prstGeom>
        </p:spPr>
        <p:txBody>
          <a:bodyPr anchor="t" rtlCol="false" tIns="0" lIns="0" bIns="0" rIns="0">
            <a:spAutoFit/>
          </a:bodyPr>
          <a:lstStyle/>
          <a:p>
            <a:pPr algn="l">
              <a:lnSpc>
                <a:spcPts val="4573"/>
              </a:lnSpc>
            </a:pPr>
            <a:r>
              <a:rPr lang="en-US" sz="3300">
                <a:solidFill>
                  <a:srgbClr val="FFFFFF"/>
                </a:solidFill>
                <a:latin typeface="Montserrat"/>
                <a:ea typeface="Montserrat"/>
                <a:cs typeface="Montserrat"/>
                <a:sym typeface="Montserrat"/>
              </a:rPr>
              <a:t>Enables gesture-based input. Useful for interactive applications and education.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916526" y="-1216885"/>
            <a:ext cx="22640925" cy="12677775"/>
          </a:xfrm>
          <a:custGeom>
            <a:avLst/>
            <a:gdLst/>
            <a:ahLst/>
            <a:cxnLst/>
            <a:rect r="r" b="b" t="t" l="l"/>
            <a:pathLst>
              <a:path h="12677775" w="22640925">
                <a:moveTo>
                  <a:pt x="0" y="0"/>
                </a:moveTo>
                <a:lnTo>
                  <a:pt x="22640925" y="0"/>
                </a:lnTo>
                <a:lnTo>
                  <a:pt x="22640925" y="12677775"/>
                </a:lnTo>
                <a:lnTo>
                  <a:pt x="0" y="12677775"/>
                </a:lnTo>
                <a:lnTo>
                  <a:pt x="0" y="0"/>
                </a:lnTo>
                <a:close/>
              </a:path>
            </a:pathLst>
          </a:custGeom>
          <a:blipFill>
            <a:blip r:embed="rId2">
              <a:alphaModFix amt="55000"/>
            </a:blip>
            <a:stretch>
              <a:fillRect l="0" t="0" r="0" b="0"/>
            </a:stretch>
          </a:blipFill>
        </p:spPr>
      </p:sp>
      <p:grpSp>
        <p:nvGrpSpPr>
          <p:cNvPr name="Group 3" id="3"/>
          <p:cNvGrpSpPr>
            <a:grpSpLocks noChangeAspect="true"/>
          </p:cNvGrpSpPr>
          <p:nvPr/>
        </p:nvGrpSpPr>
        <p:grpSpPr>
          <a:xfrm rot="0">
            <a:off x="965197" y="4260056"/>
            <a:ext cx="1269178" cy="1204503"/>
            <a:chOff x="0" y="0"/>
            <a:chExt cx="1269174" cy="1204506"/>
          </a:xfrm>
        </p:grpSpPr>
        <p:sp>
          <p:nvSpPr>
            <p:cNvPr name="Freeform 4" id="4"/>
            <p:cNvSpPr/>
            <p:nvPr/>
          </p:nvSpPr>
          <p:spPr>
            <a:xfrm flipH="false" flipV="false" rot="0">
              <a:off x="128143" y="63500"/>
              <a:ext cx="1077341" cy="1076198"/>
            </a:xfrm>
            <a:custGeom>
              <a:avLst/>
              <a:gdLst/>
              <a:ahLst/>
              <a:cxnLst/>
              <a:rect r="r" b="b" t="t" l="l"/>
              <a:pathLst>
                <a:path h="1076198" w="1077341">
                  <a:moveTo>
                    <a:pt x="538734" y="0"/>
                  </a:moveTo>
                  <a:cubicBezTo>
                    <a:pt x="521081" y="0"/>
                    <a:pt x="503428" y="889"/>
                    <a:pt x="485902" y="2540"/>
                  </a:cubicBezTo>
                  <a:cubicBezTo>
                    <a:pt x="468376" y="4191"/>
                    <a:pt x="450850" y="6858"/>
                    <a:pt x="433578" y="10287"/>
                  </a:cubicBezTo>
                  <a:cubicBezTo>
                    <a:pt x="416306" y="13716"/>
                    <a:pt x="399161" y="18034"/>
                    <a:pt x="382270" y="23114"/>
                  </a:cubicBezTo>
                  <a:cubicBezTo>
                    <a:pt x="365379" y="28194"/>
                    <a:pt x="348742" y="34163"/>
                    <a:pt x="332486" y="40894"/>
                  </a:cubicBezTo>
                  <a:cubicBezTo>
                    <a:pt x="316230" y="47625"/>
                    <a:pt x="300228" y="55245"/>
                    <a:pt x="284734" y="63500"/>
                  </a:cubicBezTo>
                  <a:cubicBezTo>
                    <a:pt x="269240" y="71755"/>
                    <a:pt x="254000" y="80899"/>
                    <a:pt x="239395" y="90678"/>
                  </a:cubicBezTo>
                  <a:cubicBezTo>
                    <a:pt x="224790" y="100457"/>
                    <a:pt x="210566" y="110998"/>
                    <a:pt x="196977" y="122174"/>
                  </a:cubicBezTo>
                  <a:cubicBezTo>
                    <a:pt x="183388" y="133350"/>
                    <a:pt x="170307" y="145161"/>
                    <a:pt x="157734" y="157734"/>
                  </a:cubicBezTo>
                  <a:cubicBezTo>
                    <a:pt x="145161" y="170307"/>
                    <a:pt x="133477" y="183261"/>
                    <a:pt x="122174" y="196977"/>
                  </a:cubicBezTo>
                  <a:cubicBezTo>
                    <a:pt x="110871" y="210693"/>
                    <a:pt x="100457" y="224790"/>
                    <a:pt x="90678" y="239522"/>
                  </a:cubicBezTo>
                  <a:cubicBezTo>
                    <a:pt x="80899" y="254254"/>
                    <a:pt x="71755" y="269367"/>
                    <a:pt x="63500" y="284861"/>
                  </a:cubicBezTo>
                  <a:cubicBezTo>
                    <a:pt x="55245" y="300355"/>
                    <a:pt x="47625" y="316357"/>
                    <a:pt x="40894" y="332613"/>
                  </a:cubicBezTo>
                  <a:cubicBezTo>
                    <a:pt x="34163" y="348869"/>
                    <a:pt x="28194" y="365506"/>
                    <a:pt x="23114" y="382397"/>
                  </a:cubicBezTo>
                  <a:cubicBezTo>
                    <a:pt x="18034" y="399288"/>
                    <a:pt x="13716" y="416433"/>
                    <a:pt x="10287" y="433705"/>
                  </a:cubicBezTo>
                  <a:cubicBezTo>
                    <a:pt x="6858" y="450977"/>
                    <a:pt x="4318" y="468503"/>
                    <a:pt x="2540" y="486029"/>
                  </a:cubicBezTo>
                  <a:cubicBezTo>
                    <a:pt x="762" y="503555"/>
                    <a:pt x="0" y="521208"/>
                    <a:pt x="0" y="538861"/>
                  </a:cubicBezTo>
                  <a:cubicBezTo>
                    <a:pt x="0" y="556514"/>
                    <a:pt x="889" y="574167"/>
                    <a:pt x="2540" y="591693"/>
                  </a:cubicBezTo>
                  <a:cubicBezTo>
                    <a:pt x="4191" y="609219"/>
                    <a:pt x="6858" y="626745"/>
                    <a:pt x="10287" y="644017"/>
                  </a:cubicBezTo>
                  <a:cubicBezTo>
                    <a:pt x="13716" y="661289"/>
                    <a:pt x="18034" y="678434"/>
                    <a:pt x="23114" y="695325"/>
                  </a:cubicBezTo>
                  <a:cubicBezTo>
                    <a:pt x="28194" y="712216"/>
                    <a:pt x="34163" y="728853"/>
                    <a:pt x="40894" y="745109"/>
                  </a:cubicBezTo>
                  <a:cubicBezTo>
                    <a:pt x="47625" y="761365"/>
                    <a:pt x="55245" y="777367"/>
                    <a:pt x="63500" y="792861"/>
                  </a:cubicBezTo>
                  <a:cubicBezTo>
                    <a:pt x="71755" y="808355"/>
                    <a:pt x="80899" y="823595"/>
                    <a:pt x="90678" y="838200"/>
                  </a:cubicBezTo>
                  <a:cubicBezTo>
                    <a:pt x="100457" y="852805"/>
                    <a:pt x="110998" y="867029"/>
                    <a:pt x="122174" y="880618"/>
                  </a:cubicBezTo>
                  <a:cubicBezTo>
                    <a:pt x="133350" y="894207"/>
                    <a:pt x="145161" y="907288"/>
                    <a:pt x="157734" y="919861"/>
                  </a:cubicBezTo>
                  <a:cubicBezTo>
                    <a:pt x="170307" y="932434"/>
                    <a:pt x="183261" y="944118"/>
                    <a:pt x="196977" y="955421"/>
                  </a:cubicBezTo>
                  <a:cubicBezTo>
                    <a:pt x="210693" y="966724"/>
                    <a:pt x="224790" y="977138"/>
                    <a:pt x="239395" y="986917"/>
                  </a:cubicBezTo>
                  <a:cubicBezTo>
                    <a:pt x="254000" y="996696"/>
                    <a:pt x="269240" y="1005840"/>
                    <a:pt x="284734" y="1014095"/>
                  </a:cubicBezTo>
                  <a:cubicBezTo>
                    <a:pt x="300228" y="1022350"/>
                    <a:pt x="316230" y="1029970"/>
                    <a:pt x="332486" y="1036701"/>
                  </a:cubicBezTo>
                  <a:cubicBezTo>
                    <a:pt x="348742" y="1043432"/>
                    <a:pt x="365379" y="1049401"/>
                    <a:pt x="382270" y="1054481"/>
                  </a:cubicBezTo>
                  <a:cubicBezTo>
                    <a:pt x="399161" y="1059561"/>
                    <a:pt x="416306" y="1063879"/>
                    <a:pt x="433578" y="1067308"/>
                  </a:cubicBezTo>
                  <a:cubicBezTo>
                    <a:pt x="450850" y="1070737"/>
                    <a:pt x="468376" y="1073277"/>
                    <a:pt x="485902" y="1075055"/>
                  </a:cubicBezTo>
                  <a:cubicBezTo>
                    <a:pt x="490220" y="1075436"/>
                    <a:pt x="494665" y="1075817"/>
                    <a:pt x="498983" y="1076198"/>
                  </a:cubicBezTo>
                  <a:lnTo>
                    <a:pt x="578358" y="1076198"/>
                  </a:lnTo>
                  <a:cubicBezTo>
                    <a:pt x="582676" y="1075817"/>
                    <a:pt x="587121" y="1075436"/>
                    <a:pt x="591439" y="1075055"/>
                  </a:cubicBezTo>
                  <a:cubicBezTo>
                    <a:pt x="608965" y="1073277"/>
                    <a:pt x="626491" y="1070737"/>
                    <a:pt x="643763" y="1067308"/>
                  </a:cubicBezTo>
                  <a:cubicBezTo>
                    <a:pt x="661035" y="1063879"/>
                    <a:pt x="678180" y="1059561"/>
                    <a:pt x="695071" y="1054481"/>
                  </a:cubicBezTo>
                  <a:cubicBezTo>
                    <a:pt x="711962" y="1049401"/>
                    <a:pt x="728599" y="1043432"/>
                    <a:pt x="744855" y="1036701"/>
                  </a:cubicBezTo>
                  <a:cubicBezTo>
                    <a:pt x="761111" y="1029970"/>
                    <a:pt x="777113" y="1022350"/>
                    <a:pt x="792607" y="1014095"/>
                  </a:cubicBezTo>
                  <a:cubicBezTo>
                    <a:pt x="808101" y="1005840"/>
                    <a:pt x="823341" y="996696"/>
                    <a:pt x="837946" y="986917"/>
                  </a:cubicBezTo>
                  <a:cubicBezTo>
                    <a:pt x="852551" y="977138"/>
                    <a:pt x="866775" y="966597"/>
                    <a:pt x="880364" y="955421"/>
                  </a:cubicBezTo>
                  <a:cubicBezTo>
                    <a:pt x="893953" y="944245"/>
                    <a:pt x="907034" y="932434"/>
                    <a:pt x="919607" y="919861"/>
                  </a:cubicBezTo>
                  <a:cubicBezTo>
                    <a:pt x="932180" y="907288"/>
                    <a:pt x="943864" y="894334"/>
                    <a:pt x="955167" y="880618"/>
                  </a:cubicBezTo>
                  <a:cubicBezTo>
                    <a:pt x="966470" y="866902"/>
                    <a:pt x="976884" y="852805"/>
                    <a:pt x="986663" y="838200"/>
                  </a:cubicBezTo>
                  <a:cubicBezTo>
                    <a:pt x="996442" y="823595"/>
                    <a:pt x="1005586" y="808355"/>
                    <a:pt x="1013841" y="792861"/>
                  </a:cubicBezTo>
                  <a:cubicBezTo>
                    <a:pt x="1022096" y="777367"/>
                    <a:pt x="1029716" y="761365"/>
                    <a:pt x="1036447" y="745109"/>
                  </a:cubicBezTo>
                  <a:cubicBezTo>
                    <a:pt x="1043178" y="728853"/>
                    <a:pt x="1049147" y="712216"/>
                    <a:pt x="1054227" y="695325"/>
                  </a:cubicBezTo>
                  <a:cubicBezTo>
                    <a:pt x="1059307" y="678434"/>
                    <a:pt x="1063625" y="661289"/>
                    <a:pt x="1067054" y="644017"/>
                  </a:cubicBezTo>
                  <a:cubicBezTo>
                    <a:pt x="1070483" y="626745"/>
                    <a:pt x="1073023" y="609219"/>
                    <a:pt x="1074801" y="591693"/>
                  </a:cubicBezTo>
                  <a:cubicBezTo>
                    <a:pt x="1076579" y="574167"/>
                    <a:pt x="1077341" y="556514"/>
                    <a:pt x="1077341" y="538861"/>
                  </a:cubicBezTo>
                  <a:cubicBezTo>
                    <a:pt x="1077341" y="521208"/>
                    <a:pt x="1076452" y="503555"/>
                    <a:pt x="1074801" y="486029"/>
                  </a:cubicBezTo>
                  <a:cubicBezTo>
                    <a:pt x="1073150" y="468503"/>
                    <a:pt x="1070483" y="450977"/>
                    <a:pt x="1067054" y="433705"/>
                  </a:cubicBezTo>
                  <a:cubicBezTo>
                    <a:pt x="1063625" y="416433"/>
                    <a:pt x="1059307" y="399288"/>
                    <a:pt x="1054227" y="382397"/>
                  </a:cubicBezTo>
                  <a:cubicBezTo>
                    <a:pt x="1049147" y="365506"/>
                    <a:pt x="1043178" y="348869"/>
                    <a:pt x="1036447" y="332613"/>
                  </a:cubicBezTo>
                  <a:cubicBezTo>
                    <a:pt x="1029716" y="316357"/>
                    <a:pt x="1022096" y="300355"/>
                    <a:pt x="1013841" y="284861"/>
                  </a:cubicBezTo>
                  <a:cubicBezTo>
                    <a:pt x="1005586" y="269367"/>
                    <a:pt x="996442" y="254127"/>
                    <a:pt x="986663" y="239522"/>
                  </a:cubicBezTo>
                  <a:cubicBezTo>
                    <a:pt x="976884" y="224917"/>
                    <a:pt x="966343" y="210693"/>
                    <a:pt x="955167" y="197104"/>
                  </a:cubicBezTo>
                  <a:cubicBezTo>
                    <a:pt x="943991" y="183515"/>
                    <a:pt x="932180" y="170434"/>
                    <a:pt x="919607" y="157861"/>
                  </a:cubicBezTo>
                  <a:cubicBezTo>
                    <a:pt x="907034" y="145288"/>
                    <a:pt x="894080" y="133604"/>
                    <a:pt x="880364" y="122301"/>
                  </a:cubicBezTo>
                  <a:cubicBezTo>
                    <a:pt x="866648" y="110998"/>
                    <a:pt x="852551" y="100584"/>
                    <a:pt x="837946" y="90805"/>
                  </a:cubicBezTo>
                  <a:cubicBezTo>
                    <a:pt x="823341" y="81026"/>
                    <a:pt x="808101" y="71882"/>
                    <a:pt x="792607" y="63627"/>
                  </a:cubicBezTo>
                  <a:cubicBezTo>
                    <a:pt x="777113" y="55372"/>
                    <a:pt x="761111" y="47752"/>
                    <a:pt x="744855" y="41021"/>
                  </a:cubicBezTo>
                  <a:cubicBezTo>
                    <a:pt x="728599" y="34290"/>
                    <a:pt x="711962" y="28321"/>
                    <a:pt x="695071" y="23241"/>
                  </a:cubicBezTo>
                  <a:cubicBezTo>
                    <a:pt x="678180" y="18161"/>
                    <a:pt x="661035" y="13843"/>
                    <a:pt x="643763" y="10414"/>
                  </a:cubicBezTo>
                  <a:cubicBezTo>
                    <a:pt x="626491" y="6985"/>
                    <a:pt x="608965" y="4445"/>
                    <a:pt x="591439" y="2667"/>
                  </a:cubicBezTo>
                  <a:cubicBezTo>
                    <a:pt x="573913" y="889"/>
                    <a:pt x="556387" y="0"/>
                    <a:pt x="538734" y="0"/>
                  </a:cubicBezTo>
                  <a:close/>
                </a:path>
              </a:pathLst>
            </a:custGeom>
            <a:solidFill>
              <a:srgbClr val="000000">
                <a:alpha val="38824"/>
              </a:srgbClr>
            </a:solidFill>
          </p:spPr>
        </p:sp>
        <p:sp>
          <p:nvSpPr>
            <p:cNvPr name="Freeform 5" id="5"/>
            <p:cNvSpPr/>
            <p:nvPr/>
          </p:nvSpPr>
          <p:spPr>
            <a:xfrm flipH="false" flipV="false" rot="0">
              <a:off x="63500" y="63500"/>
              <a:ext cx="1077341" cy="1076198"/>
            </a:xfrm>
            <a:custGeom>
              <a:avLst/>
              <a:gdLst/>
              <a:ahLst/>
              <a:cxnLst/>
              <a:rect r="r" b="b" t="t" l="l"/>
              <a:pathLst>
                <a:path h="1076198" w="1077341">
                  <a:moveTo>
                    <a:pt x="538861" y="0"/>
                  </a:moveTo>
                  <a:cubicBezTo>
                    <a:pt x="521208" y="0"/>
                    <a:pt x="503555" y="889"/>
                    <a:pt x="486029" y="2540"/>
                  </a:cubicBezTo>
                  <a:cubicBezTo>
                    <a:pt x="468503" y="4191"/>
                    <a:pt x="450977" y="6858"/>
                    <a:pt x="433705" y="10287"/>
                  </a:cubicBezTo>
                  <a:cubicBezTo>
                    <a:pt x="416433" y="13716"/>
                    <a:pt x="399288" y="18034"/>
                    <a:pt x="382397" y="23114"/>
                  </a:cubicBezTo>
                  <a:cubicBezTo>
                    <a:pt x="365506" y="28194"/>
                    <a:pt x="348869" y="34163"/>
                    <a:pt x="332613" y="40894"/>
                  </a:cubicBezTo>
                  <a:cubicBezTo>
                    <a:pt x="316357" y="47625"/>
                    <a:pt x="300355" y="55245"/>
                    <a:pt x="284861" y="63500"/>
                  </a:cubicBezTo>
                  <a:cubicBezTo>
                    <a:pt x="269367" y="71755"/>
                    <a:pt x="254127" y="80899"/>
                    <a:pt x="239522" y="90678"/>
                  </a:cubicBezTo>
                  <a:cubicBezTo>
                    <a:pt x="224917" y="100457"/>
                    <a:pt x="210693" y="110998"/>
                    <a:pt x="197104" y="122174"/>
                  </a:cubicBezTo>
                  <a:cubicBezTo>
                    <a:pt x="183515" y="133350"/>
                    <a:pt x="170434" y="145161"/>
                    <a:pt x="157861" y="157734"/>
                  </a:cubicBezTo>
                  <a:cubicBezTo>
                    <a:pt x="145288" y="170307"/>
                    <a:pt x="133604" y="183261"/>
                    <a:pt x="122301" y="196977"/>
                  </a:cubicBezTo>
                  <a:cubicBezTo>
                    <a:pt x="110998" y="210693"/>
                    <a:pt x="100584" y="224790"/>
                    <a:pt x="90805" y="239395"/>
                  </a:cubicBezTo>
                  <a:cubicBezTo>
                    <a:pt x="81026" y="254000"/>
                    <a:pt x="71882" y="269240"/>
                    <a:pt x="63627" y="284734"/>
                  </a:cubicBezTo>
                  <a:cubicBezTo>
                    <a:pt x="55372" y="300228"/>
                    <a:pt x="47752" y="316230"/>
                    <a:pt x="41021" y="332486"/>
                  </a:cubicBezTo>
                  <a:cubicBezTo>
                    <a:pt x="34290" y="348742"/>
                    <a:pt x="28321" y="365379"/>
                    <a:pt x="23241" y="382270"/>
                  </a:cubicBezTo>
                  <a:cubicBezTo>
                    <a:pt x="18161" y="399161"/>
                    <a:pt x="13843" y="416306"/>
                    <a:pt x="10414" y="433578"/>
                  </a:cubicBezTo>
                  <a:cubicBezTo>
                    <a:pt x="6985" y="450850"/>
                    <a:pt x="4445" y="468376"/>
                    <a:pt x="2667" y="485902"/>
                  </a:cubicBezTo>
                  <a:cubicBezTo>
                    <a:pt x="889" y="503428"/>
                    <a:pt x="0" y="521208"/>
                    <a:pt x="0" y="538861"/>
                  </a:cubicBezTo>
                  <a:cubicBezTo>
                    <a:pt x="0" y="556514"/>
                    <a:pt x="889" y="574167"/>
                    <a:pt x="2540" y="591693"/>
                  </a:cubicBezTo>
                  <a:cubicBezTo>
                    <a:pt x="4191" y="609219"/>
                    <a:pt x="6858" y="626745"/>
                    <a:pt x="10287" y="644017"/>
                  </a:cubicBezTo>
                  <a:cubicBezTo>
                    <a:pt x="13716" y="661289"/>
                    <a:pt x="18034" y="678434"/>
                    <a:pt x="23114" y="695325"/>
                  </a:cubicBezTo>
                  <a:cubicBezTo>
                    <a:pt x="28194" y="712216"/>
                    <a:pt x="34163" y="728853"/>
                    <a:pt x="40894" y="745109"/>
                  </a:cubicBezTo>
                  <a:cubicBezTo>
                    <a:pt x="47625" y="761365"/>
                    <a:pt x="55245" y="777367"/>
                    <a:pt x="63500" y="792861"/>
                  </a:cubicBezTo>
                  <a:cubicBezTo>
                    <a:pt x="71755" y="808355"/>
                    <a:pt x="80899" y="823595"/>
                    <a:pt x="90678" y="838200"/>
                  </a:cubicBezTo>
                  <a:cubicBezTo>
                    <a:pt x="100457" y="852805"/>
                    <a:pt x="110998" y="867029"/>
                    <a:pt x="122174" y="880618"/>
                  </a:cubicBezTo>
                  <a:cubicBezTo>
                    <a:pt x="133350" y="894207"/>
                    <a:pt x="145161" y="907288"/>
                    <a:pt x="157734" y="919861"/>
                  </a:cubicBezTo>
                  <a:cubicBezTo>
                    <a:pt x="170307" y="932434"/>
                    <a:pt x="183261" y="944118"/>
                    <a:pt x="196977" y="955421"/>
                  </a:cubicBezTo>
                  <a:cubicBezTo>
                    <a:pt x="210693" y="966724"/>
                    <a:pt x="224790" y="977138"/>
                    <a:pt x="239395" y="986917"/>
                  </a:cubicBezTo>
                  <a:cubicBezTo>
                    <a:pt x="254000" y="996696"/>
                    <a:pt x="269240" y="1005840"/>
                    <a:pt x="284734" y="1014095"/>
                  </a:cubicBezTo>
                  <a:cubicBezTo>
                    <a:pt x="300228" y="1022350"/>
                    <a:pt x="316230" y="1029970"/>
                    <a:pt x="332486" y="1036701"/>
                  </a:cubicBezTo>
                  <a:cubicBezTo>
                    <a:pt x="348742" y="1043432"/>
                    <a:pt x="365379" y="1049401"/>
                    <a:pt x="382270" y="1054481"/>
                  </a:cubicBezTo>
                  <a:cubicBezTo>
                    <a:pt x="399161" y="1059561"/>
                    <a:pt x="416306" y="1063879"/>
                    <a:pt x="433578" y="1067308"/>
                  </a:cubicBezTo>
                  <a:cubicBezTo>
                    <a:pt x="450850" y="1070737"/>
                    <a:pt x="468376" y="1073277"/>
                    <a:pt x="485902" y="1075055"/>
                  </a:cubicBezTo>
                  <a:cubicBezTo>
                    <a:pt x="490220" y="1075436"/>
                    <a:pt x="494665" y="1075817"/>
                    <a:pt x="498983" y="1076198"/>
                  </a:cubicBezTo>
                  <a:lnTo>
                    <a:pt x="578358" y="1076198"/>
                  </a:lnTo>
                  <a:cubicBezTo>
                    <a:pt x="582676" y="1075817"/>
                    <a:pt x="587121" y="1075436"/>
                    <a:pt x="591439" y="1075055"/>
                  </a:cubicBezTo>
                  <a:cubicBezTo>
                    <a:pt x="608965" y="1073277"/>
                    <a:pt x="626491" y="1070737"/>
                    <a:pt x="643763" y="1067308"/>
                  </a:cubicBezTo>
                  <a:cubicBezTo>
                    <a:pt x="661035" y="1063879"/>
                    <a:pt x="678180" y="1059561"/>
                    <a:pt x="695071" y="1054481"/>
                  </a:cubicBezTo>
                  <a:cubicBezTo>
                    <a:pt x="711962" y="1049401"/>
                    <a:pt x="728599" y="1043432"/>
                    <a:pt x="744855" y="1036701"/>
                  </a:cubicBezTo>
                  <a:cubicBezTo>
                    <a:pt x="761111" y="1029970"/>
                    <a:pt x="777113" y="1022350"/>
                    <a:pt x="792607" y="1014095"/>
                  </a:cubicBezTo>
                  <a:cubicBezTo>
                    <a:pt x="808101" y="1005840"/>
                    <a:pt x="823341" y="996696"/>
                    <a:pt x="837946" y="986917"/>
                  </a:cubicBezTo>
                  <a:cubicBezTo>
                    <a:pt x="852551" y="977138"/>
                    <a:pt x="866775" y="966597"/>
                    <a:pt x="880364" y="955421"/>
                  </a:cubicBezTo>
                  <a:cubicBezTo>
                    <a:pt x="893953" y="944245"/>
                    <a:pt x="907034" y="932434"/>
                    <a:pt x="919607" y="919861"/>
                  </a:cubicBezTo>
                  <a:cubicBezTo>
                    <a:pt x="932180" y="907288"/>
                    <a:pt x="943864" y="894334"/>
                    <a:pt x="955167" y="880618"/>
                  </a:cubicBezTo>
                  <a:cubicBezTo>
                    <a:pt x="966470" y="866902"/>
                    <a:pt x="976884" y="852805"/>
                    <a:pt x="986663" y="838200"/>
                  </a:cubicBezTo>
                  <a:cubicBezTo>
                    <a:pt x="996442" y="823595"/>
                    <a:pt x="1005586" y="808355"/>
                    <a:pt x="1013841" y="792861"/>
                  </a:cubicBezTo>
                  <a:cubicBezTo>
                    <a:pt x="1022096" y="777367"/>
                    <a:pt x="1029716" y="761365"/>
                    <a:pt x="1036447" y="745109"/>
                  </a:cubicBezTo>
                  <a:cubicBezTo>
                    <a:pt x="1043178" y="728853"/>
                    <a:pt x="1049147" y="712216"/>
                    <a:pt x="1054227" y="695325"/>
                  </a:cubicBezTo>
                  <a:cubicBezTo>
                    <a:pt x="1059307" y="678434"/>
                    <a:pt x="1063625" y="661289"/>
                    <a:pt x="1067054" y="644017"/>
                  </a:cubicBezTo>
                  <a:cubicBezTo>
                    <a:pt x="1070483" y="626745"/>
                    <a:pt x="1073023" y="609219"/>
                    <a:pt x="1074801" y="591693"/>
                  </a:cubicBezTo>
                  <a:cubicBezTo>
                    <a:pt x="1076579" y="574167"/>
                    <a:pt x="1077341" y="556514"/>
                    <a:pt x="1077341" y="538861"/>
                  </a:cubicBezTo>
                  <a:cubicBezTo>
                    <a:pt x="1077341" y="521208"/>
                    <a:pt x="1076452" y="503555"/>
                    <a:pt x="1074801" y="486029"/>
                  </a:cubicBezTo>
                  <a:cubicBezTo>
                    <a:pt x="1073150" y="468503"/>
                    <a:pt x="1070483" y="450977"/>
                    <a:pt x="1067054" y="433705"/>
                  </a:cubicBezTo>
                  <a:cubicBezTo>
                    <a:pt x="1063625" y="416433"/>
                    <a:pt x="1059307" y="399288"/>
                    <a:pt x="1054227" y="382397"/>
                  </a:cubicBezTo>
                  <a:cubicBezTo>
                    <a:pt x="1049147" y="365506"/>
                    <a:pt x="1043178" y="348869"/>
                    <a:pt x="1036447" y="332613"/>
                  </a:cubicBezTo>
                  <a:cubicBezTo>
                    <a:pt x="1029716" y="316357"/>
                    <a:pt x="1022096" y="300355"/>
                    <a:pt x="1013841" y="284861"/>
                  </a:cubicBezTo>
                  <a:cubicBezTo>
                    <a:pt x="1005586" y="269367"/>
                    <a:pt x="996442" y="254127"/>
                    <a:pt x="986663" y="239522"/>
                  </a:cubicBezTo>
                  <a:cubicBezTo>
                    <a:pt x="976884" y="224917"/>
                    <a:pt x="966343" y="210693"/>
                    <a:pt x="955167" y="197104"/>
                  </a:cubicBezTo>
                  <a:cubicBezTo>
                    <a:pt x="943991" y="183515"/>
                    <a:pt x="932180" y="170434"/>
                    <a:pt x="919607" y="157861"/>
                  </a:cubicBezTo>
                  <a:cubicBezTo>
                    <a:pt x="907034" y="145288"/>
                    <a:pt x="894080" y="133604"/>
                    <a:pt x="880364" y="122301"/>
                  </a:cubicBezTo>
                  <a:cubicBezTo>
                    <a:pt x="866648" y="110998"/>
                    <a:pt x="852551" y="100584"/>
                    <a:pt x="837946" y="90805"/>
                  </a:cubicBezTo>
                  <a:cubicBezTo>
                    <a:pt x="823341" y="81026"/>
                    <a:pt x="808101" y="71882"/>
                    <a:pt x="792607" y="63627"/>
                  </a:cubicBezTo>
                  <a:cubicBezTo>
                    <a:pt x="777113" y="55372"/>
                    <a:pt x="761111" y="47752"/>
                    <a:pt x="744855" y="41021"/>
                  </a:cubicBezTo>
                  <a:cubicBezTo>
                    <a:pt x="728599" y="34290"/>
                    <a:pt x="711962" y="28321"/>
                    <a:pt x="695071" y="23241"/>
                  </a:cubicBezTo>
                  <a:cubicBezTo>
                    <a:pt x="678180" y="18161"/>
                    <a:pt x="661035" y="13843"/>
                    <a:pt x="643763" y="10414"/>
                  </a:cubicBezTo>
                  <a:cubicBezTo>
                    <a:pt x="626491" y="6985"/>
                    <a:pt x="608965" y="4445"/>
                    <a:pt x="591439" y="2667"/>
                  </a:cubicBezTo>
                  <a:cubicBezTo>
                    <a:pt x="573913" y="889"/>
                    <a:pt x="556514" y="0"/>
                    <a:pt x="538861" y="0"/>
                  </a:cubicBezTo>
                  <a:close/>
                </a:path>
              </a:pathLst>
            </a:custGeom>
            <a:solidFill>
              <a:srgbClr val="000000">
                <a:alpha val="38824"/>
              </a:srgbClr>
            </a:solidFill>
          </p:spPr>
        </p:sp>
      </p:grpSp>
      <p:grpSp>
        <p:nvGrpSpPr>
          <p:cNvPr name="Group 6" id="6"/>
          <p:cNvGrpSpPr>
            <a:grpSpLocks noChangeAspect="true"/>
          </p:cNvGrpSpPr>
          <p:nvPr/>
        </p:nvGrpSpPr>
        <p:grpSpPr>
          <a:xfrm rot="0">
            <a:off x="965197" y="5882354"/>
            <a:ext cx="1269178" cy="1203731"/>
            <a:chOff x="0" y="0"/>
            <a:chExt cx="1269174" cy="1203731"/>
          </a:xfrm>
        </p:grpSpPr>
        <p:sp>
          <p:nvSpPr>
            <p:cNvPr name="Freeform 7" id="7"/>
            <p:cNvSpPr/>
            <p:nvPr/>
          </p:nvSpPr>
          <p:spPr>
            <a:xfrm flipH="false" flipV="false" rot="0">
              <a:off x="128143" y="63500"/>
              <a:ext cx="1077341" cy="1076198"/>
            </a:xfrm>
            <a:custGeom>
              <a:avLst/>
              <a:gdLst/>
              <a:ahLst/>
              <a:cxnLst/>
              <a:rect r="r" b="b" t="t" l="l"/>
              <a:pathLst>
                <a:path h="1076198" w="1077341">
                  <a:moveTo>
                    <a:pt x="538734" y="0"/>
                  </a:moveTo>
                  <a:cubicBezTo>
                    <a:pt x="521081" y="0"/>
                    <a:pt x="503428" y="889"/>
                    <a:pt x="485902" y="2540"/>
                  </a:cubicBezTo>
                  <a:cubicBezTo>
                    <a:pt x="468376" y="4191"/>
                    <a:pt x="450850" y="6858"/>
                    <a:pt x="433578" y="10287"/>
                  </a:cubicBezTo>
                  <a:cubicBezTo>
                    <a:pt x="416306" y="13716"/>
                    <a:pt x="399161" y="18034"/>
                    <a:pt x="382270" y="23114"/>
                  </a:cubicBezTo>
                  <a:cubicBezTo>
                    <a:pt x="365379" y="28194"/>
                    <a:pt x="348742" y="34163"/>
                    <a:pt x="332486" y="40894"/>
                  </a:cubicBezTo>
                  <a:cubicBezTo>
                    <a:pt x="316230" y="47625"/>
                    <a:pt x="300228" y="55245"/>
                    <a:pt x="284734" y="63500"/>
                  </a:cubicBezTo>
                  <a:cubicBezTo>
                    <a:pt x="269240" y="71755"/>
                    <a:pt x="254000" y="80899"/>
                    <a:pt x="239395" y="90678"/>
                  </a:cubicBezTo>
                  <a:cubicBezTo>
                    <a:pt x="224790" y="100457"/>
                    <a:pt x="210566" y="110998"/>
                    <a:pt x="196977" y="122174"/>
                  </a:cubicBezTo>
                  <a:cubicBezTo>
                    <a:pt x="183388" y="133350"/>
                    <a:pt x="170307" y="145161"/>
                    <a:pt x="157734" y="157734"/>
                  </a:cubicBezTo>
                  <a:cubicBezTo>
                    <a:pt x="145161" y="170307"/>
                    <a:pt x="133477" y="183261"/>
                    <a:pt x="122174" y="196977"/>
                  </a:cubicBezTo>
                  <a:cubicBezTo>
                    <a:pt x="110871" y="210693"/>
                    <a:pt x="100457" y="224790"/>
                    <a:pt x="90678" y="239522"/>
                  </a:cubicBezTo>
                  <a:cubicBezTo>
                    <a:pt x="80899" y="254254"/>
                    <a:pt x="71755" y="269367"/>
                    <a:pt x="63500" y="284861"/>
                  </a:cubicBezTo>
                  <a:cubicBezTo>
                    <a:pt x="55245" y="300355"/>
                    <a:pt x="47625" y="316357"/>
                    <a:pt x="40894" y="332613"/>
                  </a:cubicBezTo>
                  <a:cubicBezTo>
                    <a:pt x="34163" y="348869"/>
                    <a:pt x="28194" y="365506"/>
                    <a:pt x="23114" y="382397"/>
                  </a:cubicBezTo>
                  <a:cubicBezTo>
                    <a:pt x="18034" y="399288"/>
                    <a:pt x="13716" y="416433"/>
                    <a:pt x="10287" y="433705"/>
                  </a:cubicBezTo>
                  <a:cubicBezTo>
                    <a:pt x="6858" y="450977"/>
                    <a:pt x="4318" y="468503"/>
                    <a:pt x="2540" y="486029"/>
                  </a:cubicBezTo>
                  <a:cubicBezTo>
                    <a:pt x="762" y="503555"/>
                    <a:pt x="0" y="521208"/>
                    <a:pt x="0" y="538861"/>
                  </a:cubicBezTo>
                  <a:cubicBezTo>
                    <a:pt x="0" y="556514"/>
                    <a:pt x="889" y="574167"/>
                    <a:pt x="2540" y="591693"/>
                  </a:cubicBezTo>
                  <a:cubicBezTo>
                    <a:pt x="4191" y="609219"/>
                    <a:pt x="6858" y="626745"/>
                    <a:pt x="10287" y="644017"/>
                  </a:cubicBezTo>
                  <a:cubicBezTo>
                    <a:pt x="13716" y="661289"/>
                    <a:pt x="18034" y="678434"/>
                    <a:pt x="23114" y="695325"/>
                  </a:cubicBezTo>
                  <a:cubicBezTo>
                    <a:pt x="28194" y="712216"/>
                    <a:pt x="34163" y="728853"/>
                    <a:pt x="40894" y="745109"/>
                  </a:cubicBezTo>
                  <a:cubicBezTo>
                    <a:pt x="47625" y="761365"/>
                    <a:pt x="55245" y="777367"/>
                    <a:pt x="63500" y="792861"/>
                  </a:cubicBezTo>
                  <a:cubicBezTo>
                    <a:pt x="71755" y="808355"/>
                    <a:pt x="80899" y="823595"/>
                    <a:pt x="90678" y="838200"/>
                  </a:cubicBezTo>
                  <a:cubicBezTo>
                    <a:pt x="100457" y="852805"/>
                    <a:pt x="110998" y="867029"/>
                    <a:pt x="122174" y="880618"/>
                  </a:cubicBezTo>
                  <a:cubicBezTo>
                    <a:pt x="133350" y="894207"/>
                    <a:pt x="145161" y="907288"/>
                    <a:pt x="157734" y="919861"/>
                  </a:cubicBezTo>
                  <a:cubicBezTo>
                    <a:pt x="170307" y="932434"/>
                    <a:pt x="183261" y="944118"/>
                    <a:pt x="196977" y="955421"/>
                  </a:cubicBezTo>
                  <a:cubicBezTo>
                    <a:pt x="210693" y="966724"/>
                    <a:pt x="224790" y="977138"/>
                    <a:pt x="239395" y="986917"/>
                  </a:cubicBezTo>
                  <a:cubicBezTo>
                    <a:pt x="254000" y="996696"/>
                    <a:pt x="269240" y="1005840"/>
                    <a:pt x="284734" y="1014095"/>
                  </a:cubicBezTo>
                  <a:cubicBezTo>
                    <a:pt x="300228" y="1022350"/>
                    <a:pt x="316230" y="1029970"/>
                    <a:pt x="332486" y="1036701"/>
                  </a:cubicBezTo>
                  <a:cubicBezTo>
                    <a:pt x="348742" y="1043432"/>
                    <a:pt x="365379" y="1049401"/>
                    <a:pt x="382270" y="1054481"/>
                  </a:cubicBezTo>
                  <a:cubicBezTo>
                    <a:pt x="399161" y="1059561"/>
                    <a:pt x="416306" y="1063879"/>
                    <a:pt x="433578" y="1067308"/>
                  </a:cubicBezTo>
                  <a:cubicBezTo>
                    <a:pt x="450850" y="1070737"/>
                    <a:pt x="468376" y="1073277"/>
                    <a:pt x="485902" y="1075055"/>
                  </a:cubicBezTo>
                  <a:cubicBezTo>
                    <a:pt x="490220" y="1075436"/>
                    <a:pt x="494665" y="1075817"/>
                    <a:pt x="498983" y="1076198"/>
                  </a:cubicBezTo>
                  <a:lnTo>
                    <a:pt x="578358" y="1076198"/>
                  </a:lnTo>
                  <a:cubicBezTo>
                    <a:pt x="582676" y="1075817"/>
                    <a:pt x="587121" y="1075436"/>
                    <a:pt x="591439" y="1075055"/>
                  </a:cubicBezTo>
                  <a:cubicBezTo>
                    <a:pt x="608965" y="1073277"/>
                    <a:pt x="626491" y="1070737"/>
                    <a:pt x="643763" y="1067308"/>
                  </a:cubicBezTo>
                  <a:cubicBezTo>
                    <a:pt x="661035" y="1063879"/>
                    <a:pt x="678180" y="1059561"/>
                    <a:pt x="695071" y="1054481"/>
                  </a:cubicBezTo>
                  <a:cubicBezTo>
                    <a:pt x="711962" y="1049401"/>
                    <a:pt x="728599" y="1043432"/>
                    <a:pt x="744855" y="1036701"/>
                  </a:cubicBezTo>
                  <a:cubicBezTo>
                    <a:pt x="761111" y="1029970"/>
                    <a:pt x="777113" y="1022350"/>
                    <a:pt x="792607" y="1014095"/>
                  </a:cubicBezTo>
                  <a:cubicBezTo>
                    <a:pt x="808101" y="1005840"/>
                    <a:pt x="823341" y="996696"/>
                    <a:pt x="837946" y="986917"/>
                  </a:cubicBezTo>
                  <a:cubicBezTo>
                    <a:pt x="852551" y="977138"/>
                    <a:pt x="866775" y="966597"/>
                    <a:pt x="880364" y="955421"/>
                  </a:cubicBezTo>
                  <a:cubicBezTo>
                    <a:pt x="893953" y="944245"/>
                    <a:pt x="907034" y="932434"/>
                    <a:pt x="919607" y="919861"/>
                  </a:cubicBezTo>
                  <a:cubicBezTo>
                    <a:pt x="932180" y="907288"/>
                    <a:pt x="943864" y="894334"/>
                    <a:pt x="955167" y="880618"/>
                  </a:cubicBezTo>
                  <a:cubicBezTo>
                    <a:pt x="966470" y="866902"/>
                    <a:pt x="976884" y="852805"/>
                    <a:pt x="986663" y="838200"/>
                  </a:cubicBezTo>
                  <a:cubicBezTo>
                    <a:pt x="996442" y="823595"/>
                    <a:pt x="1005586" y="808355"/>
                    <a:pt x="1013841" y="792861"/>
                  </a:cubicBezTo>
                  <a:cubicBezTo>
                    <a:pt x="1022096" y="777367"/>
                    <a:pt x="1029716" y="761365"/>
                    <a:pt x="1036447" y="745109"/>
                  </a:cubicBezTo>
                  <a:cubicBezTo>
                    <a:pt x="1043178" y="728853"/>
                    <a:pt x="1049147" y="712216"/>
                    <a:pt x="1054227" y="695325"/>
                  </a:cubicBezTo>
                  <a:cubicBezTo>
                    <a:pt x="1059307" y="678434"/>
                    <a:pt x="1063625" y="661289"/>
                    <a:pt x="1067054" y="644017"/>
                  </a:cubicBezTo>
                  <a:cubicBezTo>
                    <a:pt x="1070483" y="626745"/>
                    <a:pt x="1073023" y="609219"/>
                    <a:pt x="1074801" y="591693"/>
                  </a:cubicBezTo>
                  <a:cubicBezTo>
                    <a:pt x="1076579" y="574167"/>
                    <a:pt x="1077341" y="556514"/>
                    <a:pt x="1077341" y="538861"/>
                  </a:cubicBezTo>
                  <a:cubicBezTo>
                    <a:pt x="1077341" y="521208"/>
                    <a:pt x="1076452" y="503555"/>
                    <a:pt x="1074801" y="486029"/>
                  </a:cubicBezTo>
                  <a:cubicBezTo>
                    <a:pt x="1073150" y="468503"/>
                    <a:pt x="1070483" y="450977"/>
                    <a:pt x="1067054" y="433705"/>
                  </a:cubicBezTo>
                  <a:cubicBezTo>
                    <a:pt x="1063625" y="416433"/>
                    <a:pt x="1059307" y="399288"/>
                    <a:pt x="1054227" y="382397"/>
                  </a:cubicBezTo>
                  <a:cubicBezTo>
                    <a:pt x="1049147" y="365506"/>
                    <a:pt x="1043178" y="348869"/>
                    <a:pt x="1036447" y="332613"/>
                  </a:cubicBezTo>
                  <a:cubicBezTo>
                    <a:pt x="1029716" y="316357"/>
                    <a:pt x="1022096" y="300355"/>
                    <a:pt x="1013841" y="284861"/>
                  </a:cubicBezTo>
                  <a:cubicBezTo>
                    <a:pt x="1005586" y="269367"/>
                    <a:pt x="996442" y="254127"/>
                    <a:pt x="986663" y="239522"/>
                  </a:cubicBezTo>
                  <a:cubicBezTo>
                    <a:pt x="976884" y="224917"/>
                    <a:pt x="966343" y="210693"/>
                    <a:pt x="955167" y="197104"/>
                  </a:cubicBezTo>
                  <a:cubicBezTo>
                    <a:pt x="943991" y="183515"/>
                    <a:pt x="932180" y="170434"/>
                    <a:pt x="919607" y="157861"/>
                  </a:cubicBezTo>
                  <a:cubicBezTo>
                    <a:pt x="907034" y="145288"/>
                    <a:pt x="894080" y="133604"/>
                    <a:pt x="880364" y="122301"/>
                  </a:cubicBezTo>
                  <a:cubicBezTo>
                    <a:pt x="866648" y="110998"/>
                    <a:pt x="852551" y="100584"/>
                    <a:pt x="837946" y="90805"/>
                  </a:cubicBezTo>
                  <a:cubicBezTo>
                    <a:pt x="823341" y="81026"/>
                    <a:pt x="808101" y="71882"/>
                    <a:pt x="792607" y="63627"/>
                  </a:cubicBezTo>
                  <a:cubicBezTo>
                    <a:pt x="777113" y="55372"/>
                    <a:pt x="761111" y="47752"/>
                    <a:pt x="744855" y="41021"/>
                  </a:cubicBezTo>
                  <a:cubicBezTo>
                    <a:pt x="728599" y="34290"/>
                    <a:pt x="711962" y="28321"/>
                    <a:pt x="695071" y="23241"/>
                  </a:cubicBezTo>
                  <a:cubicBezTo>
                    <a:pt x="678180" y="18161"/>
                    <a:pt x="661035" y="13843"/>
                    <a:pt x="643763" y="10414"/>
                  </a:cubicBezTo>
                  <a:cubicBezTo>
                    <a:pt x="626491" y="6985"/>
                    <a:pt x="608965" y="4445"/>
                    <a:pt x="591439" y="2667"/>
                  </a:cubicBezTo>
                  <a:cubicBezTo>
                    <a:pt x="573913" y="889"/>
                    <a:pt x="556387" y="0"/>
                    <a:pt x="538734" y="0"/>
                  </a:cubicBezTo>
                  <a:close/>
                </a:path>
              </a:pathLst>
            </a:custGeom>
            <a:solidFill>
              <a:srgbClr val="000000">
                <a:alpha val="38824"/>
              </a:srgbClr>
            </a:solidFill>
          </p:spPr>
        </p:sp>
        <p:sp>
          <p:nvSpPr>
            <p:cNvPr name="Freeform 8" id="8"/>
            <p:cNvSpPr/>
            <p:nvPr/>
          </p:nvSpPr>
          <p:spPr>
            <a:xfrm flipH="false" flipV="false" rot="0">
              <a:off x="63500" y="63500"/>
              <a:ext cx="1077341" cy="1076198"/>
            </a:xfrm>
            <a:custGeom>
              <a:avLst/>
              <a:gdLst/>
              <a:ahLst/>
              <a:cxnLst/>
              <a:rect r="r" b="b" t="t" l="l"/>
              <a:pathLst>
                <a:path h="1076198" w="1077341">
                  <a:moveTo>
                    <a:pt x="538861" y="0"/>
                  </a:moveTo>
                  <a:cubicBezTo>
                    <a:pt x="521208" y="0"/>
                    <a:pt x="503555" y="889"/>
                    <a:pt x="486029" y="2540"/>
                  </a:cubicBezTo>
                  <a:cubicBezTo>
                    <a:pt x="468503" y="4191"/>
                    <a:pt x="450977" y="6858"/>
                    <a:pt x="433705" y="10287"/>
                  </a:cubicBezTo>
                  <a:cubicBezTo>
                    <a:pt x="416433" y="13716"/>
                    <a:pt x="399288" y="18034"/>
                    <a:pt x="382397" y="23114"/>
                  </a:cubicBezTo>
                  <a:cubicBezTo>
                    <a:pt x="365506" y="28194"/>
                    <a:pt x="348869" y="34163"/>
                    <a:pt x="332613" y="40894"/>
                  </a:cubicBezTo>
                  <a:cubicBezTo>
                    <a:pt x="316357" y="47625"/>
                    <a:pt x="300355" y="55245"/>
                    <a:pt x="284861" y="63500"/>
                  </a:cubicBezTo>
                  <a:cubicBezTo>
                    <a:pt x="269367" y="71755"/>
                    <a:pt x="254127" y="80899"/>
                    <a:pt x="239522" y="90678"/>
                  </a:cubicBezTo>
                  <a:cubicBezTo>
                    <a:pt x="224917" y="100457"/>
                    <a:pt x="210693" y="110998"/>
                    <a:pt x="197104" y="122174"/>
                  </a:cubicBezTo>
                  <a:cubicBezTo>
                    <a:pt x="183515" y="133350"/>
                    <a:pt x="170434" y="145161"/>
                    <a:pt x="157861" y="157734"/>
                  </a:cubicBezTo>
                  <a:cubicBezTo>
                    <a:pt x="145288" y="170307"/>
                    <a:pt x="133604" y="183261"/>
                    <a:pt x="122301" y="196977"/>
                  </a:cubicBezTo>
                  <a:cubicBezTo>
                    <a:pt x="110998" y="210693"/>
                    <a:pt x="100584" y="224790"/>
                    <a:pt x="90805" y="239395"/>
                  </a:cubicBezTo>
                  <a:cubicBezTo>
                    <a:pt x="81026" y="254000"/>
                    <a:pt x="71882" y="269240"/>
                    <a:pt x="63627" y="284734"/>
                  </a:cubicBezTo>
                  <a:cubicBezTo>
                    <a:pt x="55372" y="300228"/>
                    <a:pt x="47752" y="316230"/>
                    <a:pt x="41021" y="332486"/>
                  </a:cubicBezTo>
                  <a:cubicBezTo>
                    <a:pt x="34290" y="348742"/>
                    <a:pt x="28321" y="365379"/>
                    <a:pt x="23241" y="382270"/>
                  </a:cubicBezTo>
                  <a:cubicBezTo>
                    <a:pt x="18161" y="399161"/>
                    <a:pt x="13843" y="416306"/>
                    <a:pt x="10414" y="433578"/>
                  </a:cubicBezTo>
                  <a:cubicBezTo>
                    <a:pt x="6985" y="450850"/>
                    <a:pt x="4445" y="468376"/>
                    <a:pt x="2667" y="485902"/>
                  </a:cubicBezTo>
                  <a:cubicBezTo>
                    <a:pt x="889" y="503428"/>
                    <a:pt x="0" y="521208"/>
                    <a:pt x="0" y="538861"/>
                  </a:cubicBezTo>
                  <a:cubicBezTo>
                    <a:pt x="0" y="556514"/>
                    <a:pt x="889" y="574167"/>
                    <a:pt x="2540" y="591693"/>
                  </a:cubicBezTo>
                  <a:cubicBezTo>
                    <a:pt x="4191" y="609219"/>
                    <a:pt x="6858" y="626745"/>
                    <a:pt x="10287" y="644017"/>
                  </a:cubicBezTo>
                  <a:cubicBezTo>
                    <a:pt x="13716" y="661289"/>
                    <a:pt x="18034" y="678434"/>
                    <a:pt x="23114" y="695325"/>
                  </a:cubicBezTo>
                  <a:cubicBezTo>
                    <a:pt x="28194" y="712216"/>
                    <a:pt x="34163" y="728853"/>
                    <a:pt x="40894" y="745109"/>
                  </a:cubicBezTo>
                  <a:cubicBezTo>
                    <a:pt x="47625" y="761365"/>
                    <a:pt x="55245" y="777367"/>
                    <a:pt x="63500" y="792861"/>
                  </a:cubicBezTo>
                  <a:cubicBezTo>
                    <a:pt x="71755" y="808355"/>
                    <a:pt x="80899" y="823595"/>
                    <a:pt x="90678" y="838200"/>
                  </a:cubicBezTo>
                  <a:cubicBezTo>
                    <a:pt x="100457" y="852805"/>
                    <a:pt x="110998" y="867029"/>
                    <a:pt x="122174" y="880618"/>
                  </a:cubicBezTo>
                  <a:cubicBezTo>
                    <a:pt x="133350" y="894207"/>
                    <a:pt x="145161" y="907288"/>
                    <a:pt x="157734" y="919861"/>
                  </a:cubicBezTo>
                  <a:cubicBezTo>
                    <a:pt x="170307" y="932434"/>
                    <a:pt x="183261" y="944118"/>
                    <a:pt x="196977" y="955421"/>
                  </a:cubicBezTo>
                  <a:cubicBezTo>
                    <a:pt x="210693" y="966724"/>
                    <a:pt x="224790" y="977138"/>
                    <a:pt x="239395" y="986917"/>
                  </a:cubicBezTo>
                  <a:cubicBezTo>
                    <a:pt x="254000" y="996696"/>
                    <a:pt x="269240" y="1005840"/>
                    <a:pt x="284734" y="1014095"/>
                  </a:cubicBezTo>
                  <a:cubicBezTo>
                    <a:pt x="300228" y="1022350"/>
                    <a:pt x="316230" y="1029970"/>
                    <a:pt x="332486" y="1036701"/>
                  </a:cubicBezTo>
                  <a:cubicBezTo>
                    <a:pt x="348742" y="1043432"/>
                    <a:pt x="365379" y="1049401"/>
                    <a:pt x="382270" y="1054481"/>
                  </a:cubicBezTo>
                  <a:cubicBezTo>
                    <a:pt x="399161" y="1059561"/>
                    <a:pt x="416306" y="1063879"/>
                    <a:pt x="433578" y="1067308"/>
                  </a:cubicBezTo>
                  <a:cubicBezTo>
                    <a:pt x="450850" y="1070737"/>
                    <a:pt x="468376" y="1073277"/>
                    <a:pt x="485902" y="1075055"/>
                  </a:cubicBezTo>
                  <a:cubicBezTo>
                    <a:pt x="490220" y="1075436"/>
                    <a:pt x="494665" y="1075817"/>
                    <a:pt x="498983" y="1076198"/>
                  </a:cubicBezTo>
                  <a:lnTo>
                    <a:pt x="578358" y="1076198"/>
                  </a:lnTo>
                  <a:cubicBezTo>
                    <a:pt x="582676" y="1075817"/>
                    <a:pt x="587121" y="1075436"/>
                    <a:pt x="591439" y="1075055"/>
                  </a:cubicBezTo>
                  <a:cubicBezTo>
                    <a:pt x="608965" y="1073277"/>
                    <a:pt x="626491" y="1070737"/>
                    <a:pt x="643763" y="1067308"/>
                  </a:cubicBezTo>
                  <a:cubicBezTo>
                    <a:pt x="661035" y="1063879"/>
                    <a:pt x="678180" y="1059561"/>
                    <a:pt x="695071" y="1054481"/>
                  </a:cubicBezTo>
                  <a:cubicBezTo>
                    <a:pt x="711962" y="1049401"/>
                    <a:pt x="728599" y="1043432"/>
                    <a:pt x="744855" y="1036701"/>
                  </a:cubicBezTo>
                  <a:cubicBezTo>
                    <a:pt x="761111" y="1029970"/>
                    <a:pt x="777113" y="1022350"/>
                    <a:pt x="792607" y="1014095"/>
                  </a:cubicBezTo>
                  <a:cubicBezTo>
                    <a:pt x="808101" y="1005840"/>
                    <a:pt x="823341" y="996696"/>
                    <a:pt x="837946" y="986917"/>
                  </a:cubicBezTo>
                  <a:cubicBezTo>
                    <a:pt x="852551" y="977138"/>
                    <a:pt x="866775" y="966597"/>
                    <a:pt x="880364" y="955421"/>
                  </a:cubicBezTo>
                  <a:cubicBezTo>
                    <a:pt x="893953" y="944245"/>
                    <a:pt x="907034" y="932434"/>
                    <a:pt x="919607" y="919861"/>
                  </a:cubicBezTo>
                  <a:cubicBezTo>
                    <a:pt x="932180" y="907288"/>
                    <a:pt x="943864" y="894334"/>
                    <a:pt x="955167" y="880618"/>
                  </a:cubicBezTo>
                  <a:cubicBezTo>
                    <a:pt x="966470" y="866902"/>
                    <a:pt x="976884" y="852805"/>
                    <a:pt x="986663" y="838200"/>
                  </a:cubicBezTo>
                  <a:cubicBezTo>
                    <a:pt x="996442" y="823595"/>
                    <a:pt x="1005586" y="808355"/>
                    <a:pt x="1013841" y="792861"/>
                  </a:cubicBezTo>
                  <a:cubicBezTo>
                    <a:pt x="1022096" y="777367"/>
                    <a:pt x="1029716" y="761365"/>
                    <a:pt x="1036447" y="745109"/>
                  </a:cubicBezTo>
                  <a:cubicBezTo>
                    <a:pt x="1043178" y="728853"/>
                    <a:pt x="1049147" y="712216"/>
                    <a:pt x="1054227" y="695325"/>
                  </a:cubicBezTo>
                  <a:cubicBezTo>
                    <a:pt x="1059307" y="678434"/>
                    <a:pt x="1063625" y="661289"/>
                    <a:pt x="1067054" y="644017"/>
                  </a:cubicBezTo>
                  <a:cubicBezTo>
                    <a:pt x="1070483" y="626745"/>
                    <a:pt x="1073023" y="609219"/>
                    <a:pt x="1074801" y="591693"/>
                  </a:cubicBezTo>
                  <a:cubicBezTo>
                    <a:pt x="1076579" y="574167"/>
                    <a:pt x="1077341" y="556514"/>
                    <a:pt x="1077341" y="538861"/>
                  </a:cubicBezTo>
                  <a:cubicBezTo>
                    <a:pt x="1077341" y="521208"/>
                    <a:pt x="1076452" y="503555"/>
                    <a:pt x="1074801" y="486029"/>
                  </a:cubicBezTo>
                  <a:cubicBezTo>
                    <a:pt x="1073150" y="468503"/>
                    <a:pt x="1070483" y="450977"/>
                    <a:pt x="1067054" y="433705"/>
                  </a:cubicBezTo>
                  <a:cubicBezTo>
                    <a:pt x="1063625" y="416433"/>
                    <a:pt x="1059307" y="399288"/>
                    <a:pt x="1054227" y="382397"/>
                  </a:cubicBezTo>
                  <a:cubicBezTo>
                    <a:pt x="1049147" y="365506"/>
                    <a:pt x="1043178" y="348869"/>
                    <a:pt x="1036447" y="332613"/>
                  </a:cubicBezTo>
                  <a:cubicBezTo>
                    <a:pt x="1029716" y="316357"/>
                    <a:pt x="1022096" y="300355"/>
                    <a:pt x="1013841" y="284861"/>
                  </a:cubicBezTo>
                  <a:cubicBezTo>
                    <a:pt x="1005586" y="269367"/>
                    <a:pt x="996442" y="254127"/>
                    <a:pt x="986663" y="239522"/>
                  </a:cubicBezTo>
                  <a:cubicBezTo>
                    <a:pt x="976884" y="224917"/>
                    <a:pt x="966343" y="210693"/>
                    <a:pt x="955167" y="197104"/>
                  </a:cubicBezTo>
                  <a:cubicBezTo>
                    <a:pt x="943991" y="183515"/>
                    <a:pt x="932180" y="170434"/>
                    <a:pt x="919607" y="157861"/>
                  </a:cubicBezTo>
                  <a:cubicBezTo>
                    <a:pt x="907034" y="145288"/>
                    <a:pt x="894080" y="133604"/>
                    <a:pt x="880364" y="122301"/>
                  </a:cubicBezTo>
                  <a:cubicBezTo>
                    <a:pt x="866648" y="110998"/>
                    <a:pt x="852551" y="100584"/>
                    <a:pt x="837946" y="90805"/>
                  </a:cubicBezTo>
                  <a:cubicBezTo>
                    <a:pt x="823341" y="81026"/>
                    <a:pt x="808101" y="71882"/>
                    <a:pt x="792607" y="63627"/>
                  </a:cubicBezTo>
                  <a:cubicBezTo>
                    <a:pt x="777113" y="55372"/>
                    <a:pt x="761111" y="47752"/>
                    <a:pt x="744855" y="41021"/>
                  </a:cubicBezTo>
                  <a:cubicBezTo>
                    <a:pt x="728599" y="34290"/>
                    <a:pt x="711962" y="28321"/>
                    <a:pt x="695071" y="23241"/>
                  </a:cubicBezTo>
                  <a:cubicBezTo>
                    <a:pt x="678180" y="18161"/>
                    <a:pt x="661035" y="13843"/>
                    <a:pt x="643763" y="10414"/>
                  </a:cubicBezTo>
                  <a:cubicBezTo>
                    <a:pt x="626491" y="6985"/>
                    <a:pt x="608965" y="4445"/>
                    <a:pt x="591439" y="2667"/>
                  </a:cubicBezTo>
                  <a:cubicBezTo>
                    <a:pt x="573913" y="889"/>
                    <a:pt x="556514" y="0"/>
                    <a:pt x="538861" y="0"/>
                  </a:cubicBezTo>
                  <a:close/>
                </a:path>
              </a:pathLst>
            </a:custGeom>
            <a:solidFill>
              <a:srgbClr val="000000">
                <a:alpha val="38824"/>
              </a:srgbClr>
            </a:solidFill>
          </p:spPr>
        </p:sp>
      </p:grpSp>
      <p:grpSp>
        <p:nvGrpSpPr>
          <p:cNvPr name="Group 9" id="9"/>
          <p:cNvGrpSpPr>
            <a:grpSpLocks noChangeAspect="true"/>
          </p:cNvGrpSpPr>
          <p:nvPr/>
        </p:nvGrpSpPr>
        <p:grpSpPr>
          <a:xfrm rot="0">
            <a:off x="965197" y="7503319"/>
            <a:ext cx="1269178" cy="1204312"/>
            <a:chOff x="0" y="0"/>
            <a:chExt cx="1269174" cy="1204316"/>
          </a:xfrm>
        </p:grpSpPr>
        <p:sp>
          <p:nvSpPr>
            <p:cNvPr name="Freeform 10" id="10"/>
            <p:cNvSpPr/>
            <p:nvPr/>
          </p:nvSpPr>
          <p:spPr>
            <a:xfrm flipH="false" flipV="false" rot="0">
              <a:off x="128143" y="63500"/>
              <a:ext cx="1077468" cy="1076198"/>
            </a:xfrm>
            <a:custGeom>
              <a:avLst/>
              <a:gdLst/>
              <a:ahLst/>
              <a:cxnLst/>
              <a:rect r="r" b="b" t="t" l="l"/>
              <a:pathLst>
                <a:path h="1076198" w="1077468">
                  <a:moveTo>
                    <a:pt x="538734" y="0"/>
                  </a:moveTo>
                  <a:cubicBezTo>
                    <a:pt x="521081" y="0"/>
                    <a:pt x="503428" y="889"/>
                    <a:pt x="485902" y="2540"/>
                  </a:cubicBezTo>
                  <a:cubicBezTo>
                    <a:pt x="468376" y="4191"/>
                    <a:pt x="450850" y="6858"/>
                    <a:pt x="433578" y="10287"/>
                  </a:cubicBezTo>
                  <a:cubicBezTo>
                    <a:pt x="416306" y="13716"/>
                    <a:pt x="399161" y="18034"/>
                    <a:pt x="382270" y="23114"/>
                  </a:cubicBezTo>
                  <a:cubicBezTo>
                    <a:pt x="365379" y="28194"/>
                    <a:pt x="348742" y="34163"/>
                    <a:pt x="332486" y="40894"/>
                  </a:cubicBezTo>
                  <a:cubicBezTo>
                    <a:pt x="316230" y="47625"/>
                    <a:pt x="300228" y="55245"/>
                    <a:pt x="284734" y="63500"/>
                  </a:cubicBezTo>
                  <a:cubicBezTo>
                    <a:pt x="269240" y="71755"/>
                    <a:pt x="254000" y="80899"/>
                    <a:pt x="239395" y="90678"/>
                  </a:cubicBezTo>
                  <a:cubicBezTo>
                    <a:pt x="224790" y="100457"/>
                    <a:pt x="210566" y="110998"/>
                    <a:pt x="196977" y="122174"/>
                  </a:cubicBezTo>
                  <a:cubicBezTo>
                    <a:pt x="183388" y="133350"/>
                    <a:pt x="170307" y="145161"/>
                    <a:pt x="157734" y="157734"/>
                  </a:cubicBezTo>
                  <a:cubicBezTo>
                    <a:pt x="145161" y="170307"/>
                    <a:pt x="133477" y="183261"/>
                    <a:pt x="122174" y="196977"/>
                  </a:cubicBezTo>
                  <a:cubicBezTo>
                    <a:pt x="110871" y="210693"/>
                    <a:pt x="100457" y="224790"/>
                    <a:pt x="90678" y="239522"/>
                  </a:cubicBezTo>
                  <a:cubicBezTo>
                    <a:pt x="80899" y="254254"/>
                    <a:pt x="71755" y="269367"/>
                    <a:pt x="63500" y="284861"/>
                  </a:cubicBezTo>
                  <a:cubicBezTo>
                    <a:pt x="55245" y="300355"/>
                    <a:pt x="47625" y="316357"/>
                    <a:pt x="40894" y="332613"/>
                  </a:cubicBezTo>
                  <a:cubicBezTo>
                    <a:pt x="34163" y="348869"/>
                    <a:pt x="28194" y="365506"/>
                    <a:pt x="23114" y="382397"/>
                  </a:cubicBezTo>
                  <a:cubicBezTo>
                    <a:pt x="18034" y="399288"/>
                    <a:pt x="13716" y="416433"/>
                    <a:pt x="10287" y="433705"/>
                  </a:cubicBezTo>
                  <a:cubicBezTo>
                    <a:pt x="6858" y="450977"/>
                    <a:pt x="4318" y="468503"/>
                    <a:pt x="2540" y="486029"/>
                  </a:cubicBezTo>
                  <a:cubicBezTo>
                    <a:pt x="762" y="503555"/>
                    <a:pt x="0" y="521208"/>
                    <a:pt x="0" y="538861"/>
                  </a:cubicBezTo>
                  <a:cubicBezTo>
                    <a:pt x="0" y="556514"/>
                    <a:pt x="889" y="574167"/>
                    <a:pt x="2540" y="591693"/>
                  </a:cubicBezTo>
                  <a:cubicBezTo>
                    <a:pt x="4191" y="609219"/>
                    <a:pt x="6858" y="626745"/>
                    <a:pt x="10287" y="644017"/>
                  </a:cubicBezTo>
                  <a:cubicBezTo>
                    <a:pt x="13716" y="661289"/>
                    <a:pt x="18034" y="678434"/>
                    <a:pt x="23114" y="695325"/>
                  </a:cubicBezTo>
                  <a:cubicBezTo>
                    <a:pt x="28194" y="712216"/>
                    <a:pt x="34163" y="728853"/>
                    <a:pt x="40894" y="745109"/>
                  </a:cubicBezTo>
                  <a:cubicBezTo>
                    <a:pt x="47625" y="761365"/>
                    <a:pt x="55245" y="777367"/>
                    <a:pt x="63500" y="792861"/>
                  </a:cubicBezTo>
                  <a:cubicBezTo>
                    <a:pt x="71755" y="808355"/>
                    <a:pt x="80899" y="823595"/>
                    <a:pt x="90678" y="838200"/>
                  </a:cubicBezTo>
                  <a:cubicBezTo>
                    <a:pt x="100457" y="852805"/>
                    <a:pt x="110998" y="867029"/>
                    <a:pt x="122174" y="880618"/>
                  </a:cubicBezTo>
                  <a:cubicBezTo>
                    <a:pt x="133350" y="894207"/>
                    <a:pt x="145161" y="907288"/>
                    <a:pt x="157734" y="919861"/>
                  </a:cubicBezTo>
                  <a:cubicBezTo>
                    <a:pt x="170307" y="932434"/>
                    <a:pt x="183261" y="944118"/>
                    <a:pt x="196977" y="955421"/>
                  </a:cubicBezTo>
                  <a:cubicBezTo>
                    <a:pt x="210693" y="966724"/>
                    <a:pt x="224790" y="977138"/>
                    <a:pt x="239395" y="986917"/>
                  </a:cubicBezTo>
                  <a:cubicBezTo>
                    <a:pt x="254000" y="996696"/>
                    <a:pt x="269240" y="1005840"/>
                    <a:pt x="284734" y="1014095"/>
                  </a:cubicBezTo>
                  <a:cubicBezTo>
                    <a:pt x="300228" y="1022350"/>
                    <a:pt x="316230" y="1029970"/>
                    <a:pt x="332486" y="1036701"/>
                  </a:cubicBezTo>
                  <a:cubicBezTo>
                    <a:pt x="348742" y="1043432"/>
                    <a:pt x="365379" y="1049401"/>
                    <a:pt x="382270" y="1054481"/>
                  </a:cubicBezTo>
                  <a:cubicBezTo>
                    <a:pt x="399161" y="1059561"/>
                    <a:pt x="416306" y="1063879"/>
                    <a:pt x="433578" y="1067308"/>
                  </a:cubicBezTo>
                  <a:cubicBezTo>
                    <a:pt x="450850" y="1070737"/>
                    <a:pt x="468376" y="1073277"/>
                    <a:pt x="485902" y="1075055"/>
                  </a:cubicBezTo>
                  <a:cubicBezTo>
                    <a:pt x="490220" y="1075436"/>
                    <a:pt x="494665" y="1075817"/>
                    <a:pt x="498983" y="1076198"/>
                  </a:cubicBezTo>
                  <a:lnTo>
                    <a:pt x="578485" y="1076198"/>
                  </a:lnTo>
                  <a:cubicBezTo>
                    <a:pt x="582803" y="1075817"/>
                    <a:pt x="587248" y="1075436"/>
                    <a:pt x="591566" y="1075055"/>
                  </a:cubicBezTo>
                  <a:cubicBezTo>
                    <a:pt x="609092" y="1073277"/>
                    <a:pt x="626618" y="1070737"/>
                    <a:pt x="643890" y="1067308"/>
                  </a:cubicBezTo>
                  <a:cubicBezTo>
                    <a:pt x="661162" y="1063879"/>
                    <a:pt x="678307" y="1059561"/>
                    <a:pt x="695198" y="1054481"/>
                  </a:cubicBezTo>
                  <a:cubicBezTo>
                    <a:pt x="712089" y="1049401"/>
                    <a:pt x="728726" y="1043432"/>
                    <a:pt x="744982" y="1036701"/>
                  </a:cubicBezTo>
                  <a:cubicBezTo>
                    <a:pt x="761238" y="1029970"/>
                    <a:pt x="777240" y="1022350"/>
                    <a:pt x="792734" y="1014095"/>
                  </a:cubicBezTo>
                  <a:cubicBezTo>
                    <a:pt x="808228" y="1005840"/>
                    <a:pt x="823468" y="996696"/>
                    <a:pt x="838073" y="986917"/>
                  </a:cubicBezTo>
                  <a:cubicBezTo>
                    <a:pt x="852678" y="977138"/>
                    <a:pt x="866902" y="966597"/>
                    <a:pt x="880491" y="955421"/>
                  </a:cubicBezTo>
                  <a:cubicBezTo>
                    <a:pt x="894080" y="944245"/>
                    <a:pt x="907161" y="932434"/>
                    <a:pt x="919734" y="919861"/>
                  </a:cubicBezTo>
                  <a:cubicBezTo>
                    <a:pt x="932307" y="907288"/>
                    <a:pt x="943991" y="894334"/>
                    <a:pt x="955294" y="880618"/>
                  </a:cubicBezTo>
                  <a:cubicBezTo>
                    <a:pt x="966597" y="866902"/>
                    <a:pt x="977011" y="852805"/>
                    <a:pt x="986790" y="838200"/>
                  </a:cubicBezTo>
                  <a:cubicBezTo>
                    <a:pt x="996569" y="823595"/>
                    <a:pt x="1005713" y="808355"/>
                    <a:pt x="1013968" y="792861"/>
                  </a:cubicBezTo>
                  <a:cubicBezTo>
                    <a:pt x="1022223" y="777367"/>
                    <a:pt x="1029843" y="761365"/>
                    <a:pt x="1036574" y="745109"/>
                  </a:cubicBezTo>
                  <a:cubicBezTo>
                    <a:pt x="1043305" y="728853"/>
                    <a:pt x="1049274" y="712216"/>
                    <a:pt x="1054354" y="695325"/>
                  </a:cubicBezTo>
                  <a:cubicBezTo>
                    <a:pt x="1059434" y="678434"/>
                    <a:pt x="1063752" y="661289"/>
                    <a:pt x="1067181" y="644017"/>
                  </a:cubicBezTo>
                  <a:cubicBezTo>
                    <a:pt x="1070610" y="626745"/>
                    <a:pt x="1073150" y="609219"/>
                    <a:pt x="1074928" y="591693"/>
                  </a:cubicBezTo>
                  <a:cubicBezTo>
                    <a:pt x="1076706" y="574167"/>
                    <a:pt x="1077468" y="556514"/>
                    <a:pt x="1077468" y="538861"/>
                  </a:cubicBezTo>
                  <a:cubicBezTo>
                    <a:pt x="1077468" y="521208"/>
                    <a:pt x="1076579" y="503555"/>
                    <a:pt x="1074928" y="486029"/>
                  </a:cubicBezTo>
                  <a:cubicBezTo>
                    <a:pt x="1073277" y="468503"/>
                    <a:pt x="1070610" y="450977"/>
                    <a:pt x="1067181" y="433705"/>
                  </a:cubicBezTo>
                  <a:cubicBezTo>
                    <a:pt x="1063752" y="416433"/>
                    <a:pt x="1059434" y="399288"/>
                    <a:pt x="1054354" y="382397"/>
                  </a:cubicBezTo>
                  <a:cubicBezTo>
                    <a:pt x="1049274" y="365506"/>
                    <a:pt x="1043305" y="348869"/>
                    <a:pt x="1036574" y="332613"/>
                  </a:cubicBezTo>
                  <a:cubicBezTo>
                    <a:pt x="1029843" y="316357"/>
                    <a:pt x="1022223" y="300355"/>
                    <a:pt x="1013968" y="284861"/>
                  </a:cubicBezTo>
                  <a:cubicBezTo>
                    <a:pt x="1005713" y="269367"/>
                    <a:pt x="996569" y="254127"/>
                    <a:pt x="986790" y="239522"/>
                  </a:cubicBezTo>
                  <a:cubicBezTo>
                    <a:pt x="977011" y="224917"/>
                    <a:pt x="966470" y="210693"/>
                    <a:pt x="955294" y="197104"/>
                  </a:cubicBezTo>
                  <a:cubicBezTo>
                    <a:pt x="944118" y="183515"/>
                    <a:pt x="932307" y="170434"/>
                    <a:pt x="919734" y="157861"/>
                  </a:cubicBezTo>
                  <a:cubicBezTo>
                    <a:pt x="907161" y="145288"/>
                    <a:pt x="894207" y="133604"/>
                    <a:pt x="880491" y="122301"/>
                  </a:cubicBezTo>
                  <a:cubicBezTo>
                    <a:pt x="866775" y="110998"/>
                    <a:pt x="852678" y="100584"/>
                    <a:pt x="838073" y="90805"/>
                  </a:cubicBezTo>
                  <a:cubicBezTo>
                    <a:pt x="823468" y="81026"/>
                    <a:pt x="808228" y="71882"/>
                    <a:pt x="792734" y="63627"/>
                  </a:cubicBezTo>
                  <a:cubicBezTo>
                    <a:pt x="777240" y="55372"/>
                    <a:pt x="761238" y="47752"/>
                    <a:pt x="744982" y="41021"/>
                  </a:cubicBezTo>
                  <a:cubicBezTo>
                    <a:pt x="728726" y="34290"/>
                    <a:pt x="712089" y="28321"/>
                    <a:pt x="695198" y="23241"/>
                  </a:cubicBezTo>
                  <a:cubicBezTo>
                    <a:pt x="678307" y="18161"/>
                    <a:pt x="661162" y="13843"/>
                    <a:pt x="643890" y="10414"/>
                  </a:cubicBezTo>
                  <a:cubicBezTo>
                    <a:pt x="626618" y="6985"/>
                    <a:pt x="609092" y="4445"/>
                    <a:pt x="591566" y="2667"/>
                  </a:cubicBezTo>
                  <a:cubicBezTo>
                    <a:pt x="574040" y="889"/>
                    <a:pt x="556387" y="0"/>
                    <a:pt x="538734" y="0"/>
                  </a:cubicBezTo>
                  <a:close/>
                </a:path>
              </a:pathLst>
            </a:custGeom>
            <a:solidFill>
              <a:srgbClr val="000000">
                <a:alpha val="38824"/>
              </a:srgbClr>
            </a:solidFill>
          </p:spPr>
        </p:sp>
        <p:sp>
          <p:nvSpPr>
            <p:cNvPr name="Freeform 11" id="11"/>
            <p:cNvSpPr/>
            <p:nvPr/>
          </p:nvSpPr>
          <p:spPr>
            <a:xfrm flipH="false" flipV="false" rot="0">
              <a:off x="63500" y="63500"/>
              <a:ext cx="1077341" cy="1076198"/>
            </a:xfrm>
            <a:custGeom>
              <a:avLst/>
              <a:gdLst/>
              <a:ahLst/>
              <a:cxnLst/>
              <a:rect r="r" b="b" t="t" l="l"/>
              <a:pathLst>
                <a:path h="1076198" w="1077341">
                  <a:moveTo>
                    <a:pt x="538861" y="0"/>
                  </a:moveTo>
                  <a:cubicBezTo>
                    <a:pt x="521208" y="0"/>
                    <a:pt x="503555" y="889"/>
                    <a:pt x="486029" y="2540"/>
                  </a:cubicBezTo>
                  <a:cubicBezTo>
                    <a:pt x="468503" y="4191"/>
                    <a:pt x="450977" y="6858"/>
                    <a:pt x="433705" y="10287"/>
                  </a:cubicBezTo>
                  <a:cubicBezTo>
                    <a:pt x="416433" y="13716"/>
                    <a:pt x="399288" y="18034"/>
                    <a:pt x="382397" y="23114"/>
                  </a:cubicBezTo>
                  <a:cubicBezTo>
                    <a:pt x="365506" y="28194"/>
                    <a:pt x="348869" y="34163"/>
                    <a:pt x="332613" y="40894"/>
                  </a:cubicBezTo>
                  <a:cubicBezTo>
                    <a:pt x="316357" y="47625"/>
                    <a:pt x="300355" y="55245"/>
                    <a:pt x="284861" y="63500"/>
                  </a:cubicBezTo>
                  <a:cubicBezTo>
                    <a:pt x="269367" y="71755"/>
                    <a:pt x="254127" y="80899"/>
                    <a:pt x="239522" y="90678"/>
                  </a:cubicBezTo>
                  <a:cubicBezTo>
                    <a:pt x="224917" y="100457"/>
                    <a:pt x="210693" y="110998"/>
                    <a:pt x="197104" y="122174"/>
                  </a:cubicBezTo>
                  <a:cubicBezTo>
                    <a:pt x="183515" y="133350"/>
                    <a:pt x="170434" y="145161"/>
                    <a:pt x="157861" y="157734"/>
                  </a:cubicBezTo>
                  <a:cubicBezTo>
                    <a:pt x="145288" y="170307"/>
                    <a:pt x="133604" y="183261"/>
                    <a:pt x="122301" y="196977"/>
                  </a:cubicBezTo>
                  <a:cubicBezTo>
                    <a:pt x="110998" y="210693"/>
                    <a:pt x="100584" y="224790"/>
                    <a:pt x="90805" y="239395"/>
                  </a:cubicBezTo>
                  <a:cubicBezTo>
                    <a:pt x="81026" y="254000"/>
                    <a:pt x="71882" y="269240"/>
                    <a:pt x="63627" y="284734"/>
                  </a:cubicBezTo>
                  <a:cubicBezTo>
                    <a:pt x="55372" y="300228"/>
                    <a:pt x="47752" y="316230"/>
                    <a:pt x="41021" y="332486"/>
                  </a:cubicBezTo>
                  <a:cubicBezTo>
                    <a:pt x="34290" y="348742"/>
                    <a:pt x="28321" y="365379"/>
                    <a:pt x="23241" y="382270"/>
                  </a:cubicBezTo>
                  <a:cubicBezTo>
                    <a:pt x="18161" y="399161"/>
                    <a:pt x="13843" y="416306"/>
                    <a:pt x="10414" y="433578"/>
                  </a:cubicBezTo>
                  <a:cubicBezTo>
                    <a:pt x="6985" y="450850"/>
                    <a:pt x="4445" y="468376"/>
                    <a:pt x="2667" y="485902"/>
                  </a:cubicBezTo>
                  <a:cubicBezTo>
                    <a:pt x="889" y="503428"/>
                    <a:pt x="0" y="521208"/>
                    <a:pt x="0" y="538861"/>
                  </a:cubicBezTo>
                  <a:cubicBezTo>
                    <a:pt x="0" y="556514"/>
                    <a:pt x="889" y="574167"/>
                    <a:pt x="2540" y="591693"/>
                  </a:cubicBezTo>
                  <a:cubicBezTo>
                    <a:pt x="4191" y="609219"/>
                    <a:pt x="6858" y="626745"/>
                    <a:pt x="10287" y="644017"/>
                  </a:cubicBezTo>
                  <a:cubicBezTo>
                    <a:pt x="13716" y="661289"/>
                    <a:pt x="18034" y="678434"/>
                    <a:pt x="23114" y="695325"/>
                  </a:cubicBezTo>
                  <a:cubicBezTo>
                    <a:pt x="28194" y="712216"/>
                    <a:pt x="34163" y="728853"/>
                    <a:pt x="40894" y="745109"/>
                  </a:cubicBezTo>
                  <a:cubicBezTo>
                    <a:pt x="47625" y="761365"/>
                    <a:pt x="55245" y="777367"/>
                    <a:pt x="63500" y="792861"/>
                  </a:cubicBezTo>
                  <a:cubicBezTo>
                    <a:pt x="71755" y="808355"/>
                    <a:pt x="80899" y="823595"/>
                    <a:pt x="90678" y="838200"/>
                  </a:cubicBezTo>
                  <a:cubicBezTo>
                    <a:pt x="100457" y="852805"/>
                    <a:pt x="110998" y="867029"/>
                    <a:pt x="122174" y="880618"/>
                  </a:cubicBezTo>
                  <a:cubicBezTo>
                    <a:pt x="133350" y="894207"/>
                    <a:pt x="145161" y="907288"/>
                    <a:pt x="157734" y="919861"/>
                  </a:cubicBezTo>
                  <a:cubicBezTo>
                    <a:pt x="170307" y="932434"/>
                    <a:pt x="183261" y="944118"/>
                    <a:pt x="196977" y="955421"/>
                  </a:cubicBezTo>
                  <a:cubicBezTo>
                    <a:pt x="210693" y="966724"/>
                    <a:pt x="224790" y="977138"/>
                    <a:pt x="239395" y="986917"/>
                  </a:cubicBezTo>
                  <a:cubicBezTo>
                    <a:pt x="254000" y="996696"/>
                    <a:pt x="269240" y="1005840"/>
                    <a:pt x="284734" y="1014095"/>
                  </a:cubicBezTo>
                  <a:cubicBezTo>
                    <a:pt x="300228" y="1022350"/>
                    <a:pt x="316230" y="1029970"/>
                    <a:pt x="332486" y="1036701"/>
                  </a:cubicBezTo>
                  <a:cubicBezTo>
                    <a:pt x="348742" y="1043432"/>
                    <a:pt x="365379" y="1049401"/>
                    <a:pt x="382270" y="1054481"/>
                  </a:cubicBezTo>
                  <a:cubicBezTo>
                    <a:pt x="399161" y="1059561"/>
                    <a:pt x="416306" y="1063879"/>
                    <a:pt x="433578" y="1067308"/>
                  </a:cubicBezTo>
                  <a:cubicBezTo>
                    <a:pt x="450850" y="1070737"/>
                    <a:pt x="468376" y="1073277"/>
                    <a:pt x="485902" y="1075055"/>
                  </a:cubicBezTo>
                  <a:cubicBezTo>
                    <a:pt x="490220" y="1075436"/>
                    <a:pt x="494665" y="1075817"/>
                    <a:pt x="498983" y="1076198"/>
                  </a:cubicBezTo>
                  <a:lnTo>
                    <a:pt x="578358" y="1076198"/>
                  </a:lnTo>
                  <a:cubicBezTo>
                    <a:pt x="582676" y="1075817"/>
                    <a:pt x="587121" y="1075436"/>
                    <a:pt x="591439" y="1075055"/>
                  </a:cubicBezTo>
                  <a:cubicBezTo>
                    <a:pt x="608965" y="1073277"/>
                    <a:pt x="626491" y="1070737"/>
                    <a:pt x="643763" y="1067308"/>
                  </a:cubicBezTo>
                  <a:cubicBezTo>
                    <a:pt x="661035" y="1063879"/>
                    <a:pt x="678180" y="1059561"/>
                    <a:pt x="695071" y="1054481"/>
                  </a:cubicBezTo>
                  <a:cubicBezTo>
                    <a:pt x="711962" y="1049401"/>
                    <a:pt x="728599" y="1043432"/>
                    <a:pt x="744855" y="1036701"/>
                  </a:cubicBezTo>
                  <a:cubicBezTo>
                    <a:pt x="761111" y="1029970"/>
                    <a:pt x="777113" y="1022350"/>
                    <a:pt x="792607" y="1014095"/>
                  </a:cubicBezTo>
                  <a:cubicBezTo>
                    <a:pt x="808101" y="1005840"/>
                    <a:pt x="823341" y="996696"/>
                    <a:pt x="837946" y="986917"/>
                  </a:cubicBezTo>
                  <a:cubicBezTo>
                    <a:pt x="852551" y="977138"/>
                    <a:pt x="866775" y="966597"/>
                    <a:pt x="880364" y="955421"/>
                  </a:cubicBezTo>
                  <a:cubicBezTo>
                    <a:pt x="893953" y="944245"/>
                    <a:pt x="907034" y="932434"/>
                    <a:pt x="919607" y="919861"/>
                  </a:cubicBezTo>
                  <a:cubicBezTo>
                    <a:pt x="932180" y="907288"/>
                    <a:pt x="943864" y="894334"/>
                    <a:pt x="955167" y="880618"/>
                  </a:cubicBezTo>
                  <a:cubicBezTo>
                    <a:pt x="966470" y="866902"/>
                    <a:pt x="976884" y="852805"/>
                    <a:pt x="986663" y="838200"/>
                  </a:cubicBezTo>
                  <a:cubicBezTo>
                    <a:pt x="996442" y="823595"/>
                    <a:pt x="1005586" y="808355"/>
                    <a:pt x="1013841" y="792861"/>
                  </a:cubicBezTo>
                  <a:cubicBezTo>
                    <a:pt x="1022096" y="777367"/>
                    <a:pt x="1029716" y="761365"/>
                    <a:pt x="1036447" y="745109"/>
                  </a:cubicBezTo>
                  <a:cubicBezTo>
                    <a:pt x="1043178" y="728853"/>
                    <a:pt x="1049147" y="712216"/>
                    <a:pt x="1054227" y="695325"/>
                  </a:cubicBezTo>
                  <a:cubicBezTo>
                    <a:pt x="1059307" y="678434"/>
                    <a:pt x="1063625" y="661289"/>
                    <a:pt x="1067054" y="644017"/>
                  </a:cubicBezTo>
                  <a:cubicBezTo>
                    <a:pt x="1070483" y="626745"/>
                    <a:pt x="1073023" y="609219"/>
                    <a:pt x="1074801" y="591693"/>
                  </a:cubicBezTo>
                  <a:cubicBezTo>
                    <a:pt x="1076579" y="574167"/>
                    <a:pt x="1077341" y="556514"/>
                    <a:pt x="1077341" y="538861"/>
                  </a:cubicBezTo>
                  <a:cubicBezTo>
                    <a:pt x="1077341" y="521208"/>
                    <a:pt x="1076452" y="503555"/>
                    <a:pt x="1074801" y="486029"/>
                  </a:cubicBezTo>
                  <a:cubicBezTo>
                    <a:pt x="1073150" y="468503"/>
                    <a:pt x="1070483" y="450977"/>
                    <a:pt x="1067054" y="433705"/>
                  </a:cubicBezTo>
                  <a:cubicBezTo>
                    <a:pt x="1063625" y="416433"/>
                    <a:pt x="1059307" y="399288"/>
                    <a:pt x="1054227" y="382397"/>
                  </a:cubicBezTo>
                  <a:cubicBezTo>
                    <a:pt x="1049147" y="365506"/>
                    <a:pt x="1043178" y="348869"/>
                    <a:pt x="1036447" y="332613"/>
                  </a:cubicBezTo>
                  <a:cubicBezTo>
                    <a:pt x="1029716" y="316357"/>
                    <a:pt x="1022096" y="300355"/>
                    <a:pt x="1013841" y="284861"/>
                  </a:cubicBezTo>
                  <a:cubicBezTo>
                    <a:pt x="1005586" y="269367"/>
                    <a:pt x="996442" y="254127"/>
                    <a:pt x="986663" y="239522"/>
                  </a:cubicBezTo>
                  <a:cubicBezTo>
                    <a:pt x="976884" y="224917"/>
                    <a:pt x="966343" y="210693"/>
                    <a:pt x="955167" y="197104"/>
                  </a:cubicBezTo>
                  <a:cubicBezTo>
                    <a:pt x="943991" y="183515"/>
                    <a:pt x="932180" y="170434"/>
                    <a:pt x="919607" y="157861"/>
                  </a:cubicBezTo>
                  <a:cubicBezTo>
                    <a:pt x="907034" y="145288"/>
                    <a:pt x="894080" y="133604"/>
                    <a:pt x="880364" y="122301"/>
                  </a:cubicBezTo>
                  <a:cubicBezTo>
                    <a:pt x="866648" y="110998"/>
                    <a:pt x="852551" y="100584"/>
                    <a:pt x="837946" y="90805"/>
                  </a:cubicBezTo>
                  <a:cubicBezTo>
                    <a:pt x="823341" y="81026"/>
                    <a:pt x="808101" y="71882"/>
                    <a:pt x="792607" y="63627"/>
                  </a:cubicBezTo>
                  <a:cubicBezTo>
                    <a:pt x="777113" y="55372"/>
                    <a:pt x="761111" y="47752"/>
                    <a:pt x="744855" y="41021"/>
                  </a:cubicBezTo>
                  <a:cubicBezTo>
                    <a:pt x="728599" y="34290"/>
                    <a:pt x="711962" y="28321"/>
                    <a:pt x="695071" y="23241"/>
                  </a:cubicBezTo>
                  <a:cubicBezTo>
                    <a:pt x="678180" y="18161"/>
                    <a:pt x="661035" y="13843"/>
                    <a:pt x="643763" y="10414"/>
                  </a:cubicBezTo>
                  <a:cubicBezTo>
                    <a:pt x="626491" y="6985"/>
                    <a:pt x="608965" y="4445"/>
                    <a:pt x="591439" y="2667"/>
                  </a:cubicBezTo>
                  <a:cubicBezTo>
                    <a:pt x="573913" y="889"/>
                    <a:pt x="556514" y="0"/>
                    <a:pt x="538861" y="0"/>
                  </a:cubicBezTo>
                  <a:close/>
                </a:path>
              </a:pathLst>
            </a:custGeom>
            <a:solidFill>
              <a:srgbClr val="000000">
                <a:alpha val="38824"/>
              </a:srgbClr>
            </a:solidFill>
          </p:spPr>
        </p:sp>
      </p:grpSp>
      <p:grpSp>
        <p:nvGrpSpPr>
          <p:cNvPr name="Group 12" id="12"/>
          <p:cNvGrpSpPr>
            <a:grpSpLocks noChangeAspect="true"/>
          </p:cNvGrpSpPr>
          <p:nvPr/>
        </p:nvGrpSpPr>
        <p:grpSpPr>
          <a:xfrm rot="0">
            <a:off x="8682638" y="7658586"/>
            <a:ext cx="6485163" cy="2691917"/>
            <a:chOff x="0" y="0"/>
            <a:chExt cx="6485166" cy="2691917"/>
          </a:xfrm>
        </p:grpSpPr>
        <p:sp>
          <p:nvSpPr>
            <p:cNvPr name="Freeform 13" id="13"/>
            <p:cNvSpPr/>
            <p:nvPr/>
          </p:nvSpPr>
          <p:spPr>
            <a:xfrm flipH="false" flipV="false" rot="0">
              <a:off x="454026" y="63500"/>
              <a:ext cx="5935980" cy="2564892"/>
            </a:xfrm>
            <a:custGeom>
              <a:avLst/>
              <a:gdLst/>
              <a:ahLst/>
              <a:cxnLst/>
              <a:rect r="r" b="b" t="t" l="l"/>
              <a:pathLst>
                <a:path h="2564892" w="5935980">
                  <a:moveTo>
                    <a:pt x="2967989" y="0"/>
                  </a:moveTo>
                  <a:cubicBezTo>
                    <a:pt x="2918840" y="0"/>
                    <a:pt x="2869818" y="1143"/>
                    <a:pt x="2820796" y="3556"/>
                  </a:cubicBezTo>
                  <a:cubicBezTo>
                    <a:pt x="2771774" y="5969"/>
                    <a:pt x="2722879" y="9525"/>
                    <a:pt x="2673984" y="14351"/>
                  </a:cubicBezTo>
                  <a:cubicBezTo>
                    <a:pt x="2625089" y="19177"/>
                    <a:pt x="2576448" y="25146"/>
                    <a:pt x="2527807" y="32385"/>
                  </a:cubicBezTo>
                  <a:cubicBezTo>
                    <a:pt x="2479166" y="39624"/>
                    <a:pt x="2430906" y="48006"/>
                    <a:pt x="2382773" y="57531"/>
                  </a:cubicBezTo>
                  <a:cubicBezTo>
                    <a:pt x="2334640" y="67056"/>
                    <a:pt x="2286761" y="77851"/>
                    <a:pt x="2239136" y="89789"/>
                  </a:cubicBezTo>
                  <a:cubicBezTo>
                    <a:pt x="2191511" y="101727"/>
                    <a:pt x="2144267" y="114808"/>
                    <a:pt x="2097277" y="129032"/>
                  </a:cubicBezTo>
                  <a:cubicBezTo>
                    <a:pt x="2050287" y="143256"/>
                    <a:pt x="2003678" y="158623"/>
                    <a:pt x="1957450" y="175260"/>
                  </a:cubicBezTo>
                  <a:cubicBezTo>
                    <a:pt x="1911222" y="191897"/>
                    <a:pt x="1865502" y="209423"/>
                    <a:pt x="1820036" y="228219"/>
                  </a:cubicBezTo>
                  <a:cubicBezTo>
                    <a:pt x="1774570" y="247015"/>
                    <a:pt x="1729866" y="266954"/>
                    <a:pt x="1685416" y="287909"/>
                  </a:cubicBezTo>
                  <a:cubicBezTo>
                    <a:pt x="1640966" y="308864"/>
                    <a:pt x="1597151" y="330962"/>
                    <a:pt x="1553844" y="354076"/>
                  </a:cubicBezTo>
                  <a:cubicBezTo>
                    <a:pt x="1510537" y="377190"/>
                    <a:pt x="1467865" y="401447"/>
                    <a:pt x="1425701" y="426593"/>
                  </a:cubicBezTo>
                  <a:cubicBezTo>
                    <a:pt x="1383537" y="451739"/>
                    <a:pt x="1342135" y="478028"/>
                    <a:pt x="1301368" y="505333"/>
                  </a:cubicBezTo>
                  <a:cubicBezTo>
                    <a:pt x="1260602" y="532638"/>
                    <a:pt x="1220469" y="560832"/>
                    <a:pt x="1180972" y="590169"/>
                  </a:cubicBezTo>
                  <a:cubicBezTo>
                    <a:pt x="1141475" y="619506"/>
                    <a:pt x="1102867" y="649605"/>
                    <a:pt x="1064894" y="680720"/>
                  </a:cubicBezTo>
                  <a:cubicBezTo>
                    <a:pt x="1026921" y="711835"/>
                    <a:pt x="989837" y="743966"/>
                    <a:pt x="953388" y="776859"/>
                  </a:cubicBezTo>
                  <a:cubicBezTo>
                    <a:pt x="916940" y="809752"/>
                    <a:pt x="881506" y="843661"/>
                    <a:pt x="846708" y="878332"/>
                  </a:cubicBezTo>
                  <a:cubicBezTo>
                    <a:pt x="811910" y="913003"/>
                    <a:pt x="778128" y="948563"/>
                    <a:pt x="745235" y="985012"/>
                  </a:cubicBezTo>
                  <a:cubicBezTo>
                    <a:pt x="712343" y="1021461"/>
                    <a:pt x="680211" y="1058545"/>
                    <a:pt x="649096" y="1096518"/>
                  </a:cubicBezTo>
                  <a:cubicBezTo>
                    <a:pt x="617982" y="1134491"/>
                    <a:pt x="587755" y="1173099"/>
                    <a:pt x="558546" y="1212596"/>
                  </a:cubicBezTo>
                  <a:cubicBezTo>
                    <a:pt x="529336" y="1252093"/>
                    <a:pt x="501015" y="1292098"/>
                    <a:pt x="473710" y="1332992"/>
                  </a:cubicBezTo>
                  <a:cubicBezTo>
                    <a:pt x="446405" y="1373886"/>
                    <a:pt x="420243" y="1415288"/>
                    <a:pt x="394970" y="1457325"/>
                  </a:cubicBezTo>
                  <a:cubicBezTo>
                    <a:pt x="369697" y="1499362"/>
                    <a:pt x="345567" y="1542161"/>
                    <a:pt x="322453" y="1585468"/>
                  </a:cubicBezTo>
                  <a:cubicBezTo>
                    <a:pt x="299339" y="1628775"/>
                    <a:pt x="277241" y="1672590"/>
                    <a:pt x="256286" y="1717040"/>
                  </a:cubicBezTo>
                  <a:cubicBezTo>
                    <a:pt x="235331" y="1761490"/>
                    <a:pt x="215392" y="1806321"/>
                    <a:pt x="196596" y="1851660"/>
                  </a:cubicBezTo>
                  <a:cubicBezTo>
                    <a:pt x="177800" y="1896999"/>
                    <a:pt x="160147" y="1942846"/>
                    <a:pt x="143637" y="1989074"/>
                  </a:cubicBezTo>
                  <a:cubicBezTo>
                    <a:pt x="127127" y="2035303"/>
                    <a:pt x="111760" y="2081911"/>
                    <a:pt x="97409" y="2128901"/>
                  </a:cubicBezTo>
                  <a:cubicBezTo>
                    <a:pt x="83058" y="2175891"/>
                    <a:pt x="70104" y="2223135"/>
                    <a:pt x="58166" y="2270760"/>
                  </a:cubicBezTo>
                  <a:cubicBezTo>
                    <a:pt x="46228" y="2318385"/>
                    <a:pt x="35433" y="2366264"/>
                    <a:pt x="25908" y="2414397"/>
                  </a:cubicBezTo>
                  <a:cubicBezTo>
                    <a:pt x="16383" y="2462530"/>
                    <a:pt x="8001" y="2510917"/>
                    <a:pt x="762" y="2559431"/>
                  </a:cubicBezTo>
                  <a:cubicBezTo>
                    <a:pt x="508" y="2561209"/>
                    <a:pt x="254" y="2562987"/>
                    <a:pt x="0" y="2564892"/>
                  </a:cubicBezTo>
                  <a:lnTo>
                    <a:pt x="5935979" y="2564892"/>
                  </a:lnTo>
                  <a:cubicBezTo>
                    <a:pt x="5935725" y="2563114"/>
                    <a:pt x="5935471" y="2561336"/>
                    <a:pt x="5935217" y="2559431"/>
                  </a:cubicBezTo>
                  <a:cubicBezTo>
                    <a:pt x="5927978" y="2510917"/>
                    <a:pt x="5919596" y="2462530"/>
                    <a:pt x="5910071" y="2414397"/>
                  </a:cubicBezTo>
                  <a:cubicBezTo>
                    <a:pt x="5900546" y="2366264"/>
                    <a:pt x="5889751" y="2318385"/>
                    <a:pt x="5877813" y="2270760"/>
                  </a:cubicBezTo>
                  <a:cubicBezTo>
                    <a:pt x="5865875" y="2223135"/>
                    <a:pt x="5852794" y="2175891"/>
                    <a:pt x="5838570" y="2128901"/>
                  </a:cubicBezTo>
                  <a:cubicBezTo>
                    <a:pt x="5824346" y="2081911"/>
                    <a:pt x="5808979" y="2035302"/>
                    <a:pt x="5792342" y="1989074"/>
                  </a:cubicBezTo>
                  <a:cubicBezTo>
                    <a:pt x="5775705" y="1942846"/>
                    <a:pt x="5758179" y="1897126"/>
                    <a:pt x="5739383" y="1851660"/>
                  </a:cubicBezTo>
                  <a:cubicBezTo>
                    <a:pt x="5720587" y="1806194"/>
                    <a:pt x="5700648" y="1761490"/>
                    <a:pt x="5679693" y="1717040"/>
                  </a:cubicBezTo>
                  <a:cubicBezTo>
                    <a:pt x="5658737" y="1672590"/>
                    <a:pt x="5636639" y="1628775"/>
                    <a:pt x="5613526" y="1585468"/>
                  </a:cubicBezTo>
                  <a:cubicBezTo>
                    <a:pt x="5590412" y="1542161"/>
                    <a:pt x="5566155" y="1499489"/>
                    <a:pt x="5541009" y="1457325"/>
                  </a:cubicBezTo>
                  <a:cubicBezTo>
                    <a:pt x="5515863" y="1415161"/>
                    <a:pt x="5489574" y="1373759"/>
                    <a:pt x="5462269" y="1332992"/>
                  </a:cubicBezTo>
                  <a:cubicBezTo>
                    <a:pt x="5434963" y="1292225"/>
                    <a:pt x="5406770" y="1252093"/>
                    <a:pt x="5377433" y="1212596"/>
                  </a:cubicBezTo>
                  <a:cubicBezTo>
                    <a:pt x="5348096" y="1173099"/>
                    <a:pt x="5317997" y="1134491"/>
                    <a:pt x="5286882" y="1096518"/>
                  </a:cubicBezTo>
                  <a:cubicBezTo>
                    <a:pt x="5255767" y="1058545"/>
                    <a:pt x="5223636" y="1021461"/>
                    <a:pt x="5190743" y="985012"/>
                  </a:cubicBezTo>
                  <a:cubicBezTo>
                    <a:pt x="5157850" y="948563"/>
                    <a:pt x="5123941" y="913130"/>
                    <a:pt x="5089270" y="878332"/>
                  </a:cubicBezTo>
                  <a:cubicBezTo>
                    <a:pt x="5054599" y="843534"/>
                    <a:pt x="5019039" y="809752"/>
                    <a:pt x="4982590" y="776859"/>
                  </a:cubicBezTo>
                  <a:cubicBezTo>
                    <a:pt x="4946141" y="743966"/>
                    <a:pt x="4909057" y="711835"/>
                    <a:pt x="4871084" y="680720"/>
                  </a:cubicBezTo>
                  <a:cubicBezTo>
                    <a:pt x="4833111" y="649605"/>
                    <a:pt x="4794503" y="619379"/>
                    <a:pt x="4755006" y="590169"/>
                  </a:cubicBezTo>
                  <a:cubicBezTo>
                    <a:pt x="4715508" y="560959"/>
                    <a:pt x="4675504" y="532638"/>
                    <a:pt x="4634610" y="505333"/>
                  </a:cubicBezTo>
                  <a:cubicBezTo>
                    <a:pt x="4593716" y="478028"/>
                    <a:pt x="4552313" y="451866"/>
                    <a:pt x="4510276" y="426593"/>
                  </a:cubicBezTo>
                  <a:cubicBezTo>
                    <a:pt x="4468239" y="401320"/>
                    <a:pt x="4425441" y="377190"/>
                    <a:pt x="4382133" y="354076"/>
                  </a:cubicBezTo>
                  <a:cubicBezTo>
                    <a:pt x="4338826" y="330962"/>
                    <a:pt x="4295012" y="308864"/>
                    <a:pt x="4250688" y="287909"/>
                  </a:cubicBezTo>
                  <a:cubicBezTo>
                    <a:pt x="4206365" y="266954"/>
                    <a:pt x="4161407" y="247015"/>
                    <a:pt x="4116068" y="228219"/>
                  </a:cubicBezTo>
                  <a:cubicBezTo>
                    <a:pt x="4070729" y="209423"/>
                    <a:pt x="4024882" y="191770"/>
                    <a:pt x="3978654" y="175260"/>
                  </a:cubicBezTo>
                  <a:cubicBezTo>
                    <a:pt x="3932426" y="158750"/>
                    <a:pt x="3885817" y="143383"/>
                    <a:pt x="3838827" y="129032"/>
                  </a:cubicBezTo>
                  <a:cubicBezTo>
                    <a:pt x="3791837" y="114681"/>
                    <a:pt x="3744593" y="101727"/>
                    <a:pt x="3696968" y="89789"/>
                  </a:cubicBezTo>
                  <a:cubicBezTo>
                    <a:pt x="3649343" y="77851"/>
                    <a:pt x="3601464" y="67056"/>
                    <a:pt x="3553331" y="57531"/>
                  </a:cubicBezTo>
                  <a:cubicBezTo>
                    <a:pt x="3505198" y="48006"/>
                    <a:pt x="3456811" y="39624"/>
                    <a:pt x="3408297" y="32385"/>
                  </a:cubicBezTo>
                  <a:cubicBezTo>
                    <a:pt x="3359783" y="25146"/>
                    <a:pt x="3311015" y="19177"/>
                    <a:pt x="3262120" y="14351"/>
                  </a:cubicBezTo>
                  <a:cubicBezTo>
                    <a:pt x="3213225" y="9525"/>
                    <a:pt x="3164329" y="5969"/>
                    <a:pt x="3115308" y="3556"/>
                  </a:cubicBezTo>
                  <a:cubicBezTo>
                    <a:pt x="3066286" y="1143"/>
                    <a:pt x="3017138" y="0"/>
                    <a:pt x="2967989" y="0"/>
                  </a:cubicBezTo>
                  <a:close/>
                </a:path>
              </a:pathLst>
            </a:custGeom>
            <a:solidFill>
              <a:srgbClr val="000000">
                <a:alpha val="38824"/>
              </a:srgbClr>
            </a:solidFill>
          </p:spPr>
        </p:sp>
        <p:sp>
          <p:nvSpPr>
            <p:cNvPr name="Freeform 14" id="14"/>
            <p:cNvSpPr/>
            <p:nvPr/>
          </p:nvSpPr>
          <p:spPr>
            <a:xfrm flipH="false" flipV="false" rot="0">
              <a:off x="95123" y="63500"/>
              <a:ext cx="5935980" cy="2564892"/>
            </a:xfrm>
            <a:custGeom>
              <a:avLst/>
              <a:gdLst/>
              <a:ahLst/>
              <a:cxnLst/>
              <a:rect r="r" b="b" t="t" l="l"/>
              <a:pathLst>
                <a:path h="2564892" w="5935980">
                  <a:moveTo>
                    <a:pt x="2967990" y="0"/>
                  </a:moveTo>
                  <a:cubicBezTo>
                    <a:pt x="2918841" y="0"/>
                    <a:pt x="2869819" y="1143"/>
                    <a:pt x="2820797" y="3556"/>
                  </a:cubicBezTo>
                  <a:cubicBezTo>
                    <a:pt x="2771775" y="5969"/>
                    <a:pt x="2722880" y="9525"/>
                    <a:pt x="2673985" y="14351"/>
                  </a:cubicBezTo>
                  <a:cubicBezTo>
                    <a:pt x="2625090" y="19177"/>
                    <a:pt x="2576449" y="25146"/>
                    <a:pt x="2527808" y="32385"/>
                  </a:cubicBezTo>
                  <a:cubicBezTo>
                    <a:pt x="2479167" y="39624"/>
                    <a:pt x="2430907" y="48006"/>
                    <a:pt x="2382774" y="57531"/>
                  </a:cubicBezTo>
                  <a:cubicBezTo>
                    <a:pt x="2334641" y="67056"/>
                    <a:pt x="2286762" y="77851"/>
                    <a:pt x="2239137" y="89789"/>
                  </a:cubicBezTo>
                  <a:cubicBezTo>
                    <a:pt x="2191512" y="101727"/>
                    <a:pt x="2144268" y="114808"/>
                    <a:pt x="2097278" y="129032"/>
                  </a:cubicBezTo>
                  <a:cubicBezTo>
                    <a:pt x="2050288" y="143256"/>
                    <a:pt x="2003679" y="158623"/>
                    <a:pt x="1957451" y="175260"/>
                  </a:cubicBezTo>
                  <a:cubicBezTo>
                    <a:pt x="1911223" y="191897"/>
                    <a:pt x="1865503" y="209423"/>
                    <a:pt x="1820037" y="228219"/>
                  </a:cubicBezTo>
                  <a:cubicBezTo>
                    <a:pt x="1774571" y="247015"/>
                    <a:pt x="1729867" y="266954"/>
                    <a:pt x="1685417" y="287909"/>
                  </a:cubicBezTo>
                  <a:cubicBezTo>
                    <a:pt x="1640967" y="308864"/>
                    <a:pt x="1597152" y="330962"/>
                    <a:pt x="1553845" y="354076"/>
                  </a:cubicBezTo>
                  <a:cubicBezTo>
                    <a:pt x="1510538" y="377190"/>
                    <a:pt x="1467866" y="401447"/>
                    <a:pt x="1425702" y="426593"/>
                  </a:cubicBezTo>
                  <a:cubicBezTo>
                    <a:pt x="1383538" y="451739"/>
                    <a:pt x="1342136" y="478028"/>
                    <a:pt x="1301369" y="505333"/>
                  </a:cubicBezTo>
                  <a:cubicBezTo>
                    <a:pt x="1260602" y="532638"/>
                    <a:pt x="1220470" y="560832"/>
                    <a:pt x="1180973" y="590169"/>
                  </a:cubicBezTo>
                  <a:cubicBezTo>
                    <a:pt x="1141476" y="619506"/>
                    <a:pt x="1102868" y="649605"/>
                    <a:pt x="1064895" y="680720"/>
                  </a:cubicBezTo>
                  <a:cubicBezTo>
                    <a:pt x="1026922" y="711835"/>
                    <a:pt x="989838" y="743966"/>
                    <a:pt x="953389" y="776859"/>
                  </a:cubicBezTo>
                  <a:cubicBezTo>
                    <a:pt x="916940" y="809752"/>
                    <a:pt x="881507" y="843661"/>
                    <a:pt x="846709" y="878332"/>
                  </a:cubicBezTo>
                  <a:cubicBezTo>
                    <a:pt x="811911" y="913003"/>
                    <a:pt x="778129" y="948563"/>
                    <a:pt x="745236" y="985012"/>
                  </a:cubicBezTo>
                  <a:cubicBezTo>
                    <a:pt x="712343" y="1021461"/>
                    <a:pt x="680212" y="1058545"/>
                    <a:pt x="649097" y="1096518"/>
                  </a:cubicBezTo>
                  <a:cubicBezTo>
                    <a:pt x="617982" y="1134491"/>
                    <a:pt x="587756" y="1173099"/>
                    <a:pt x="558546" y="1212596"/>
                  </a:cubicBezTo>
                  <a:cubicBezTo>
                    <a:pt x="529336" y="1252093"/>
                    <a:pt x="501015" y="1292098"/>
                    <a:pt x="473710" y="1332992"/>
                  </a:cubicBezTo>
                  <a:cubicBezTo>
                    <a:pt x="446405" y="1373886"/>
                    <a:pt x="420243" y="1415288"/>
                    <a:pt x="394970" y="1457325"/>
                  </a:cubicBezTo>
                  <a:cubicBezTo>
                    <a:pt x="369697" y="1499362"/>
                    <a:pt x="345567" y="1542161"/>
                    <a:pt x="322453" y="1585468"/>
                  </a:cubicBezTo>
                  <a:cubicBezTo>
                    <a:pt x="299339" y="1628775"/>
                    <a:pt x="277241" y="1672590"/>
                    <a:pt x="256286" y="1717040"/>
                  </a:cubicBezTo>
                  <a:cubicBezTo>
                    <a:pt x="235331" y="1761490"/>
                    <a:pt x="215392" y="1806321"/>
                    <a:pt x="196596" y="1851660"/>
                  </a:cubicBezTo>
                  <a:cubicBezTo>
                    <a:pt x="177800" y="1896999"/>
                    <a:pt x="160147" y="1942846"/>
                    <a:pt x="143637" y="1989074"/>
                  </a:cubicBezTo>
                  <a:cubicBezTo>
                    <a:pt x="127127" y="2035303"/>
                    <a:pt x="111760" y="2081911"/>
                    <a:pt x="97409" y="2128901"/>
                  </a:cubicBezTo>
                  <a:cubicBezTo>
                    <a:pt x="83058" y="2175891"/>
                    <a:pt x="70104" y="2223135"/>
                    <a:pt x="58166" y="2270760"/>
                  </a:cubicBezTo>
                  <a:cubicBezTo>
                    <a:pt x="46228" y="2318385"/>
                    <a:pt x="35433" y="2366264"/>
                    <a:pt x="25908" y="2414397"/>
                  </a:cubicBezTo>
                  <a:cubicBezTo>
                    <a:pt x="16383" y="2462530"/>
                    <a:pt x="8001" y="2510917"/>
                    <a:pt x="762" y="2559431"/>
                  </a:cubicBezTo>
                  <a:cubicBezTo>
                    <a:pt x="508" y="2561209"/>
                    <a:pt x="254" y="2562987"/>
                    <a:pt x="0" y="2564892"/>
                  </a:cubicBezTo>
                  <a:lnTo>
                    <a:pt x="5935980" y="2564892"/>
                  </a:lnTo>
                  <a:cubicBezTo>
                    <a:pt x="5935726" y="2563114"/>
                    <a:pt x="5935472" y="2561336"/>
                    <a:pt x="5935218" y="2559431"/>
                  </a:cubicBezTo>
                  <a:cubicBezTo>
                    <a:pt x="5927979" y="2510917"/>
                    <a:pt x="5919597" y="2462530"/>
                    <a:pt x="5910072" y="2414397"/>
                  </a:cubicBezTo>
                  <a:cubicBezTo>
                    <a:pt x="5900547" y="2366264"/>
                    <a:pt x="5889752" y="2318385"/>
                    <a:pt x="5877814" y="2270760"/>
                  </a:cubicBezTo>
                  <a:cubicBezTo>
                    <a:pt x="5865876" y="2223135"/>
                    <a:pt x="5852795" y="2175891"/>
                    <a:pt x="5838571" y="2128901"/>
                  </a:cubicBezTo>
                  <a:cubicBezTo>
                    <a:pt x="5824347" y="2081911"/>
                    <a:pt x="5808980" y="2035302"/>
                    <a:pt x="5792343" y="1989074"/>
                  </a:cubicBezTo>
                  <a:cubicBezTo>
                    <a:pt x="5775705" y="1942846"/>
                    <a:pt x="5758180" y="1897126"/>
                    <a:pt x="5739384" y="1851660"/>
                  </a:cubicBezTo>
                  <a:cubicBezTo>
                    <a:pt x="5720588" y="1806194"/>
                    <a:pt x="5700649" y="1761490"/>
                    <a:pt x="5679694" y="1717040"/>
                  </a:cubicBezTo>
                  <a:cubicBezTo>
                    <a:pt x="5658738" y="1672590"/>
                    <a:pt x="5636640" y="1628775"/>
                    <a:pt x="5613527" y="1585468"/>
                  </a:cubicBezTo>
                  <a:cubicBezTo>
                    <a:pt x="5590413" y="1542161"/>
                    <a:pt x="5566155" y="1499489"/>
                    <a:pt x="5541010" y="1457325"/>
                  </a:cubicBezTo>
                  <a:cubicBezTo>
                    <a:pt x="5515864" y="1415161"/>
                    <a:pt x="5489575" y="1373759"/>
                    <a:pt x="5462270" y="1332992"/>
                  </a:cubicBezTo>
                  <a:cubicBezTo>
                    <a:pt x="5434964" y="1292225"/>
                    <a:pt x="5406771" y="1252093"/>
                    <a:pt x="5377434" y="1212596"/>
                  </a:cubicBezTo>
                  <a:cubicBezTo>
                    <a:pt x="5348097" y="1173099"/>
                    <a:pt x="5317998" y="1134491"/>
                    <a:pt x="5286883" y="1096518"/>
                  </a:cubicBezTo>
                  <a:cubicBezTo>
                    <a:pt x="5255767" y="1058545"/>
                    <a:pt x="5223636" y="1021461"/>
                    <a:pt x="5190744" y="985012"/>
                  </a:cubicBezTo>
                  <a:cubicBezTo>
                    <a:pt x="5157851" y="948563"/>
                    <a:pt x="5123941" y="913130"/>
                    <a:pt x="5089271" y="878332"/>
                  </a:cubicBezTo>
                  <a:cubicBezTo>
                    <a:pt x="5054600" y="843534"/>
                    <a:pt x="5019040" y="809752"/>
                    <a:pt x="4982591" y="776859"/>
                  </a:cubicBezTo>
                  <a:cubicBezTo>
                    <a:pt x="4946142" y="743966"/>
                    <a:pt x="4909058" y="711835"/>
                    <a:pt x="4871085" y="680720"/>
                  </a:cubicBezTo>
                  <a:cubicBezTo>
                    <a:pt x="4833112" y="649605"/>
                    <a:pt x="4794504" y="619379"/>
                    <a:pt x="4755007" y="590169"/>
                  </a:cubicBezTo>
                  <a:cubicBezTo>
                    <a:pt x="4715509" y="560959"/>
                    <a:pt x="4675504" y="532638"/>
                    <a:pt x="4634610" y="505333"/>
                  </a:cubicBezTo>
                  <a:cubicBezTo>
                    <a:pt x="4593716" y="478028"/>
                    <a:pt x="4552314" y="451866"/>
                    <a:pt x="4510277" y="426593"/>
                  </a:cubicBezTo>
                  <a:cubicBezTo>
                    <a:pt x="4468240" y="401320"/>
                    <a:pt x="4425441" y="377190"/>
                    <a:pt x="4382134" y="354076"/>
                  </a:cubicBezTo>
                  <a:cubicBezTo>
                    <a:pt x="4338827" y="330962"/>
                    <a:pt x="4295013" y="308864"/>
                    <a:pt x="4250563" y="287909"/>
                  </a:cubicBezTo>
                  <a:cubicBezTo>
                    <a:pt x="4206113" y="266954"/>
                    <a:pt x="4161282" y="247015"/>
                    <a:pt x="4115942" y="228219"/>
                  </a:cubicBezTo>
                  <a:cubicBezTo>
                    <a:pt x="4070603" y="209423"/>
                    <a:pt x="4024757" y="191770"/>
                    <a:pt x="3978528" y="175260"/>
                  </a:cubicBezTo>
                  <a:cubicBezTo>
                    <a:pt x="3932300" y="158750"/>
                    <a:pt x="3885691" y="143383"/>
                    <a:pt x="3838701" y="129032"/>
                  </a:cubicBezTo>
                  <a:cubicBezTo>
                    <a:pt x="3791711" y="114681"/>
                    <a:pt x="3744467" y="101727"/>
                    <a:pt x="3696842" y="89789"/>
                  </a:cubicBezTo>
                  <a:cubicBezTo>
                    <a:pt x="3649217" y="77851"/>
                    <a:pt x="3601338" y="67056"/>
                    <a:pt x="3553205" y="57531"/>
                  </a:cubicBezTo>
                  <a:cubicBezTo>
                    <a:pt x="3505072" y="48006"/>
                    <a:pt x="3456685" y="39624"/>
                    <a:pt x="3408171" y="32385"/>
                  </a:cubicBezTo>
                  <a:cubicBezTo>
                    <a:pt x="3359657" y="25146"/>
                    <a:pt x="3310889" y="19177"/>
                    <a:pt x="3261994" y="14351"/>
                  </a:cubicBezTo>
                  <a:cubicBezTo>
                    <a:pt x="3213099" y="9525"/>
                    <a:pt x="3164204" y="5969"/>
                    <a:pt x="3115182" y="3556"/>
                  </a:cubicBezTo>
                  <a:cubicBezTo>
                    <a:pt x="3066160" y="1143"/>
                    <a:pt x="3017139" y="0"/>
                    <a:pt x="2967990" y="0"/>
                  </a:cubicBezTo>
                  <a:close/>
                </a:path>
              </a:pathLst>
            </a:custGeom>
            <a:solidFill>
              <a:srgbClr val="000000">
                <a:alpha val="38824"/>
              </a:srgbClr>
            </a:solidFill>
          </p:spPr>
        </p:sp>
      </p:grpSp>
      <p:sp>
        <p:nvSpPr>
          <p:cNvPr name="Freeform 15" id="15"/>
          <p:cNvSpPr/>
          <p:nvPr/>
        </p:nvSpPr>
        <p:spPr>
          <a:xfrm flipH="false" flipV="false" rot="0">
            <a:off x="14042679" y="-2113836"/>
            <a:ext cx="6126280" cy="6310941"/>
          </a:xfrm>
          <a:custGeom>
            <a:avLst/>
            <a:gdLst/>
            <a:ahLst/>
            <a:cxnLst/>
            <a:rect r="r" b="b" t="t" l="l"/>
            <a:pathLst>
              <a:path h="6310941" w="6126280">
                <a:moveTo>
                  <a:pt x="0" y="0"/>
                </a:moveTo>
                <a:lnTo>
                  <a:pt x="6126280" y="0"/>
                </a:lnTo>
                <a:lnTo>
                  <a:pt x="6126280" y="6310942"/>
                </a:lnTo>
                <a:lnTo>
                  <a:pt x="0" y="6310942"/>
                </a:lnTo>
                <a:lnTo>
                  <a:pt x="0" y="0"/>
                </a:lnTo>
                <a:close/>
              </a:path>
            </a:pathLst>
          </a:custGeom>
          <a:blipFill>
            <a:blip r:embed="rId3">
              <a:alphaModFix amt="39000"/>
              <a:extLst>
                <a:ext uri="{96DAC541-7B7A-43D3-8B79-37D633B846F1}">
                  <asvg:svgBlip xmlns:asvg="http://schemas.microsoft.com/office/drawing/2016/SVG/main" r:embed="rId4"/>
                </a:ext>
              </a:extLst>
            </a:blip>
            <a:stretch>
              <a:fillRect l="0" t="0" r="0" b="0"/>
            </a:stretch>
          </a:blipFill>
        </p:spPr>
      </p:sp>
      <p:sp>
        <p:nvSpPr>
          <p:cNvPr name="Freeform 16" id="16"/>
          <p:cNvSpPr/>
          <p:nvPr/>
        </p:nvSpPr>
        <p:spPr>
          <a:xfrm flipH="false" flipV="false" rot="0">
            <a:off x="6317313" y="1286704"/>
            <a:ext cx="11801475" cy="8229600"/>
          </a:xfrm>
          <a:custGeom>
            <a:avLst/>
            <a:gdLst/>
            <a:ahLst/>
            <a:cxnLst/>
            <a:rect r="r" b="b" t="t" l="l"/>
            <a:pathLst>
              <a:path h="8229600" w="11801475">
                <a:moveTo>
                  <a:pt x="0" y="0"/>
                </a:moveTo>
                <a:lnTo>
                  <a:pt x="11801475" y="0"/>
                </a:lnTo>
                <a:lnTo>
                  <a:pt x="11801475" y="8229600"/>
                </a:lnTo>
                <a:lnTo>
                  <a:pt x="0" y="8229600"/>
                </a:lnTo>
                <a:lnTo>
                  <a:pt x="0" y="0"/>
                </a:lnTo>
                <a:close/>
              </a:path>
            </a:pathLst>
          </a:custGeom>
          <a:blipFill>
            <a:blip r:embed="rId5">
              <a:alphaModFix amt="39000"/>
            </a:blip>
            <a:stretch>
              <a:fillRect l="0" t="0" r="0" b="0"/>
            </a:stretch>
          </a:blipFill>
        </p:spPr>
      </p:sp>
      <p:grpSp>
        <p:nvGrpSpPr>
          <p:cNvPr name="Group 17" id="17"/>
          <p:cNvGrpSpPr>
            <a:grpSpLocks noChangeAspect="true"/>
          </p:cNvGrpSpPr>
          <p:nvPr/>
        </p:nvGrpSpPr>
        <p:grpSpPr>
          <a:xfrm rot="0">
            <a:off x="1028700" y="4323474"/>
            <a:ext cx="1142428" cy="1078030"/>
            <a:chOff x="0" y="0"/>
            <a:chExt cx="1142428" cy="1078040"/>
          </a:xfrm>
        </p:grpSpPr>
        <p:sp>
          <p:nvSpPr>
            <p:cNvPr name="Freeform 18" id="18"/>
            <p:cNvSpPr/>
            <p:nvPr/>
          </p:nvSpPr>
          <p:spPr>
            <a:xfrm flipH="false" flipV="false" rot="0">
              <a:off x="0" y="0"/>
              <a:ext cx="1142365" cy="1077976"/>
            </a:xfrm>
            <a:custGeom>
              <a:avLst/>
              <a:gdLst/>
              <a:ahLst/>
              <a:cxnLst/>
              <a:rect r="r" b="b" t="t" l="l"/>
              <a:pathLst>
                <a:path h="1077976" w="1142365">
                  <a:moveTo>
                    <a:pt x="0" y="1077976"/>
                  </a:moveTo>
                  <a:lnTo>
                    <a:pt x="1142365" y="1077976"/>
                  </a:lnTo>
                  <a:lnTo>
                    <a:pt x="1142365" y="0"/>
                  </a:lnTo>
                  <a:lnTo>
                    <a:pt x="0" y="0"/>
                  </a:lnTo>
                  <a:close/>
                </a:path>
              </a:pathLst>
            </a:custGeom>
            <a:solidFill>
              <a:srgbClr val="000000">
                <a:alpha val="0"/>
              </a:srgbClr>
            </a:solidFill>
          </p:spPr>
        </p:sp>
      </p:grpSp>
      <p:grpSp>
        <p:nvGrpSpPr>
          <p:cNvPr name="Group 19" id="19"/>
          <p:cNvGrpSpPr>
            <a:grpSpLocks noChangeAspect="true"/>
          </p:cNvGrpSpPr>
          <p:nvPr/>
        </p:nvGrpSpPr>
        <p:grpSpPr>
          <a:xfrm rot="0">
            <a:off x="1028700" y="5945772"/>
            <a:ext cx="1142428" cy="1078030"/>
            <a:chOff x="0" y="0"/>
            <a:chExt cx="1142428" cy="1078040"/>
          </a:xfrm>
        </p:grpSpPr>
        <p:sp>
          <p:nvSpPr>
            <p:cNvPr name="Freeform 20" id="20"/>
            <p:cNvSpPr/>
            <p:nvPr/>
          </p:nvSpPr>
          <p:spPr>
            <a:xfrm flipH="false" flipV="false" rot="0">
              <a:off x="0" y="0"/>
              <a:ext cx="1142365" cy="1077976"/>
            </a:xfrm>
            <a:custGeom>
              <a:avLst/>
              <a:gdLst/>
              <a:ahLst/>
              <a:cxnLst/>
              <a:rect r="r" b="b" t="t" l="l"/>
              <a:pathLst>
                <a:path h="1077976" w="1142365">
                  <a:moveTo>
                    <a:pt x="0" y="1077976"/>
                  </a:moveTo>
                  <a:lnTo>
                    <a:pt x="1142365" y="1077976"/>
                  </a:lnTo>
                  <a:lnTo>
                    <a:pt x="1142365" y="0"/>
                  </a:lnTo>
                  <a:lnTo>
                    <a:pt x="0" y="0"/>
                  </a:lnTo>
                  <a:close/>
                </a:path>
              </a:pathLst>
            </a:custGeom>
            <a:solidFill>
              <a:srgbClr val="000000">
                <a:alpha val="0"/>
              </a:srgbClr>
            </a:solidFill>
          </p:spPr>
        </p:sp>
      </p:grpSp>
      <p:grpSp>
        <p:nvGrpSpPr>
          <p:cNvPr name="Group 21" id="21"/>
          <p:cNvGrpSpPr>
            <a:grpSpLocks noChangeAspect="true"/>
          </p:cNvGrpSpPr>
          <p:nvPr/>
        </p:nvGrpSpPr>
        <p:grpSpPr>
          <a:xfrm rot="0">
            <a:off x="1028700" y="7566736"/>
            <a:ext cx="1142428" cy="1078030"/>
            <a:chOff x="0" y="0"/>
            <a:chExt cx="1142428" cy="1078040"/>
          </a:xfrm>
        </p:grpSpPr>
        <p:sp>
          <p:nvSpPr>
            <p:cNvPr name="Freeform 22" id="22"/>
            <p:cNvSpPr/>
            <p:nvPr/>
          </p:nvSpPr>
          <p:spPr>
            <a:xfrm flipH="false" flipV="false" rot="0">
              <a:off x="0" y="0"/>
              <a:ext cx="1142365" cy="1077976"/>
            </a:xfrm>
            <a:custGeom>
              <a:avLst/>
              <a:gdLst/>
              <a:ahLst/>
              <a:cxnLst/>
              <a:rect r="r" b="b" t="t" l="l"/>
              <a:pathLst>
                <a:path h="1077976" w="1142365">
                  <a:moveTo>
                    <a:pt x="0" y="1077976"/>
                  </a:moveTo>
                  <a:lnTo>
                    <a:pt x="1142365" y="1077976"/>
                  </a:lnTo>
                  <a:lnTo>
                    <a:pt x="1142365" y="0"/>
                  </a:lnTo>
                  <a:lnTo>
                    <a:pt x="0" y="0"/>
                  </a:lnTo>
                  <a:close/>
                </a:path>
              </a:pathLst>
            </a:custGeom>
            <a:solidFill>
              <a:srgbClr val="000000">
                <a:alpha val="0"/>
              </a:srgbClr>
            </a:solidFill>
          </p:spPr>
        </p:sp>
      </p:grpSp>
      <p:grpSp>
        <p:nvGrpSpPr>
          <p:cNvPr name="Group 23" id="23"/>
          <p:cNvGrpSpPr>
            <a:grpSpLocks noChangeAspect="true"/>
          </p:cNvGrpSpPr>
          <p:nvPr/>
        </p:nvGrpSpPr>
        <p:grpSpPr>
          <a:xfrm rot="0">
            <a:off x="2828125" y="6497488"/>
            <a:ext cx="133350" cy="133350"/>
            <a:chOff x="0" y="0"/>
            <a:chExt cx="133350" cy="133350"/>
          </a:xfrm>
        </p:grpSpPr>
        <p:sp>
          <p:nvSpPr>
            <p:cNvPr name="Freeform 24" id="24"/>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25" id="25"/>
          <p:cNvGrpSpPr>
            <a:grpSpLocks noChangeAspect="true"/>
          </p:cNvGrpSpPr>
          <p:nvPr/>
        </p:nvGrpSpPr>
        <p:grpSpPr>
          <a:xfrm rot="0">
            <a:off x="2828125" y="8240563"/>
            <a:ext cx="133350" cy="133350"/>
            <a:chOff x="0" y="0"/>
            <a:chExt cx="133350" cy="133350"/>
          </a:xfrm>
        </p:grpSpPr>
        <p:sp>
          <p:nvSpPr>
            <p:cNvPr name="Freeform 26" id="26"/>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27" id="27"/>
          <p:cNvGrpSpPr>
            <a:grpSpLocks noChangeAspect="true"/>
          </p:cNvGrpSpPr>
          <p:nvPr/>
        </p:nvGrpSpPr>
        <p:grpSpPr>
          <a:xfrm rot="0">
            <a:off x="6253810" y="-63503"/>
            <a:ext cx="12097693" cy="10413997"/>
            <a:chOff x="0" y="0"/>
            <a:chExt cx="12097690" cy="10414000"/>
          </a:xfrm>
        </p:grpSpPr>
        <p:sp>
          <p:nvSpPr>
            <p:cNvPr name="Freeform 28" id="28"/>
            <p:cNvSpPr/>
            <p:nvPr/>
          </p:nvSpPr>
          <p:spPr>
            <a:xfrm flipH="false" flipV="false" rot="0">
              <a:off x="6735064" y="63500"/>
              <a:ext cx="5299075" cy="5250053"/>
            </a:xfrm>
            <a:custGeom>
              <a:avLst/>
              <a:gdLst/>
              <a:ahLst/>
              <a:cxnLst/>
              <a:rect r="r" b="b" t="t" l="l"/>
              <a:pathLst>
                <a:path h="5250053" w="5299075">
                  <a:moveTo>
                    <a:pt x="0" y="0"/>
                  </a:moveTo>
                  <a:lnTo>
                    <a:pt x="0" y="5250053"/>
                  </a:lnTo>
                  <a:lnTo>
                    <a:pt x="5299075" y="5250053"/>
                  </a:lnTo>
                  <a:lnTo>
                    <a:pt x="5299075" y="0"/>
                  </a:lnTo>
                  <a:close/>
                </a:path>
              </a:pathLst>
            </a:custGeom>
            <a:solidFill>
              <a:srgbClr val="000000">
                <a:alpha val="0"/>
              </a:srgbClr>
            </a:solidFill>
          </p:spPr>
        </p:sp>
        <p:sp>
          <p:nvSpPr>
            <p:cNvPr name="Freeform 29" id="29"/>
            <p:cNvSpPr/>
            <p:nvPr/>
          </p:nvSpPr>
          <p:spPr>
            <a:xfrm flipH="false" flipV="false" rot="0">
              <a:off x="63500" y="1350264"/>
              <a:ext cx="11798681" cy="8229600"/>
            </a:xfrm>
            <a:custGeom>
              <a:avLst/>
              <a:gdLst/>
              <a:ahLst/>
              <a:cxnLst/>
              <a:rect r="r" b="b" t="t" l="l"/>
              <a:pathLst>
                <a:path h="8229600" w="11798681">
                  <a:moveTo>
                    <a:pt x="0" y="8229600"/>
                  </a:moveTo>
                  <a:lnTo>
                    <a:pt x="11798681" y="8229600"/>
                  </a:lnTo>
                  <a:lnTo>
                    <a:pt x="11798681" y="0"/>
                  </a:lnTo>
                  <a:lnTo>
                    <a:pt x="0" y="0"/>
                  </a:lnTo>
                  <a:close/>
                </a:path>
              </a:pathLst>
            </a:custGeom>
            <a:solidFill>
              <a:srgbClr val="000000">
                <a:alpha val="0"/>
              </a:srgbClr>
            </a:solidFill>
          </p:spPr>
        </p:sp>
        <p:sp>
          <p:nvSpPr>
            <p:cNvPr name="Freeform 30" id="30"/>
            <p:cNvSpPr/>
            <p:nvPr/>
          </p:nvSpPr>
          <p:spPr>
            <a:xfrm flipH="false" flipV="false" rot="0">
              <a:off x="2492375" y="7784973"/>
              <a:ext cx="6359398" cy="2565527"/>
            </a:xfrm>
            <a:custGeom>
              <a:avLst/>
              <a:gdLst/>
              <a:ahLst/>
              <a:cxnLst/>
              <a:rect r="r" b="b" t="t" l="l"/>
              <a:pathLst>
                <a:path h="2565527" w="6359398">
                  <a:moveTo>
                    <a:pt x="0" y="0"/>
                  </a:moveTo>
                  <a:lnTo>
                    <a:pt x="0" y="2565527"/>
                  </a:lnTo>
                  <a:lnTo>
                    <a:pt x="6359398" y="2565527"/>
                  </a:lnTo>
                  <a:lnTo>
                    <a:pt x="6359398" y="0"/>
                  </a:lnTo>
                  <a:close/>
                </a:path>
              </a:pathLst>
            </a:custGeom>
            <a:solidFill>
              <a:srgbClr val="000000">
                <a:alpha val="0"/>
              </a:srgbClr>
            </a:solidFill>
          </p:spPr>
        </p:sp>
      </p:grpSp>
      <p:sp>
        <p:nvSpPr>
          <p:cNvPr name="TextBox 31" id="31"/>
          <p:cNvSpPr txBox="true"/>
          <p:nvPr/>
        </p:nvSpPr>
        <p:spPr>
          <a:xfrm rot="0">
            <a:off x="1310297" y="2939682"/>
            <a:ext cx="9081706" cy="811806"/>
          </a:xfrm>
          <a:prstGeom prst="rect">
            <a:avLst/>
          </a:prstGeom>
        </p:spPr>
        <p:txBody>
          <a:bodyPr anchor="t" rtlCol="false" tIns="0" lIns="0" bIns="0" rIns="0">
            <a:spAutoFit/>
          </a:bodyPr>
          <a:lstStyle/>
          <a:p>
            <a:pPr algn="l">
              <a:lnSpc>
                <a:spcPts val="4999"/>
              </a:lnSpc>
            </a:pPr>
            <a:r>
              <a:rPr lang="en-US" sz="9999">
                <a:solidFill>
                  <a:srgbClr val="FFFFFF"/>
                </a:solidFill>
                <a:latin typeface="Squada One"/>
                <a:ea typeface="Squada One"/>
                <a:cs typeface="Squada One"/>
                <a:sym typeface="Squada One"/>
              </a:rPr>
              <a:t>TECHNOLOGIES USED</a:t>
            </a:r>
          </a:p>
        </p:txBody>
      </p:sp>
      <p:sp>
        <p:nvSpPr>
          <p:cNvPr name="TextBox 32" id="32"/>
          <p:cNvSpPr txBox="true"/>
          <p:nvPr/>
        </p:nvSpPr>
        <p:spPr>
          <a:xfrm rot="0">
            <a:off x="2171128" y="3848005"/>
            <a:ext cx="7567822" cy="1194749"/>
          </a:xfrm>
          <a:prstGeom prst="rect">
            <a:avLst/>
          </a:prstGeom>
        </p:spPr>
        <p:txBody>
          <a:bodyPr anchor="t" rtlCol="false" tIns="0" lIns="0" bIns="0" rIns="0">
            <a:spAutoFit/>
          </a:bodyPr>
          <a:lstStyle/>
          <a:p>
            <a:pPr algn="l">
              <a:lnSpc>
                <a:spcPts val="5748"/>
              </a:lnSpc>
            </a:pPr>
            <a:r>
              <a:rPr lang="en-US" sz="2299">
                <a:solidFill>
                  <a:srgbClr val="FFFFFF"/>
                </a:solidFill>
                <a:latin typeface="Montserrat"/>
                <a:ea typeface="Montserrat"/>
                <a:cs typeface="Montserrat"/>
                <a:sym typeface="Montserrat"/>
              </a:rPr>
              <a:t> </a:t>
            </a:r>
          </a:p>
          <a:p>
            <a:pPr algn="l">
              <a:lnSpc>
                <a:spcPts val="8250"/>
              </a:lnSpc>
            </a:pPr>
            <a:r>
              <a:rPr lang="en-US" sz="3300">
                <a:solidFill>
                  <a:srgbClr val="FFFFFF"/>
                </a:solidFill>
                <a:latin typeface="Montserrat"/>
                <a:ea typeface="Montserrat"/>
                <a:cs typeface="Montserrat"/>
                <a:sym typeface="Montserrat"/>
              </a:rPr>
              <a:t> Programming Language: Python</a:t>
            </a:r>
          </a:p>
        </p:txBody>
      </p:sp>
      <p:sp>
        <p:nvSpPr>
          <p:cNvPr name="TextBox 33" id="33"/>
          <p:cNvSpPr txBox="true"/>
          <p:nvPr/>
        </p:nvSpPr>
        <p:spPr>
          <a:xfrm rot="0">
            <a:off x="1550060" y="4655639"/>
            <a:ext cx="101536" cy="363083"/>
          </a:xfrm>
          <a:prstGeom prst="rect">
            <a:avLst/>
          </a:prstGeom>
        </p:spPr>
        <p:txBody>
          <a:bodyPr anchor="t" rtlCol="false" tIns="0" lIns="0" bIns="0" rIns="0">
            <a:spAutoFit/>
          </a:bodyPr>
          <a:lstStyle/>
          <a:p>
            <a:pPr algn="l">
              <a:lnSpc>
                <a:spcPts val="3083"/>
              </a:lnSpc>
            </a:pPr>
            <a:r>
              <a:rPr lang="en-US" b="true" sz="1999">
                <a:solidFill>
                  <a:srgbClr val="FFFFFF"/>
                </a:solidFill>
                <a:latin typeface="Montserrat Bold"/>
                <a:ea typeface="Montserrat Bold"/>
                <a:cs typeface="Montserrat Bold"/>
                <a:sym typeface="Montserrat Bold"/>
              </a:rPr>
              <a:t>1</a:t>
            </a:r>
          </a:p>
        </p:txBody>
      </p:sp>
      <p:sp>
        <p:nvSpPr>
          <p:cNvPr name="TextBox 34" id="34"/>
          <p:cNvSpPr txBox="true"/>
          <p:nvPr/>
        </p:nvSpPr>
        <p:spPr>
          <a:xfrm rot="0">
            <a:off x="2447125" y="5308825"/>
            <a:ext cx="2036550" cy="914486"/>
          </a:xfrm>
          <a:prstGeom prst="rect">
            <a:avLst/>
          </a:prstGeom>
        </p:spPr>
        <p:txBody>
          <a:bodyPr anchor="t" rtlCol="false" tIns="0" lIns="0" bIns="0" rIns="0">
            <a:spAutoFit/>
          </a:bodyPr>
          <a:lstStyle/>
          <a:p>
            <a:pPr algn="l">
              <a:lnSpc>
                <a:spcPts val="8250"/>
              </a:lnSpc>
            </a:pPr>
            <a:r>
              <a:rPr lang="en-US" sz="3300">
                <a:solidFill>
                  <a:srgbClr val="FFFFFF"/>
                </a:solidFill>
                <a:latin typeface="Montserrat"/>
                <a:ea typeface="Montserrat"/>
                <a:cs typeface="Montserrat"/>
                <a:sym typeface="Montserrat"/>
              </a:rPr>
              <a:t> Libraries:</a:t>
            </a:r>
          </a:p>
        </p:txBody>
      </p:sp>
      <p:sp>
        <p:nvSpPr>
          <p:cNvPr name="TextBox 35" id="35"/>
          <p:cNvSpPr txBox="true"/>
          <p:nvPr/>
        </p:nvSpPr>
        <p:spPr>
          <a:xfrm rot="0">
            <a:off x="3159566" y="6518500"/>
            <a:ext cx="7445445" cy="866861"/>
          </a:xfrm>
          <a:prstGeom prst="rect">
            <a:avLst/>
          </a:prstGeom>
        </p:spPr>
        <p:txBody>
          <a:bodyPr anchor="t" rtlCol="false" tIns="0" lIns="0" bIns="0" rIns="0">
            <a:spAutoFit/>
          </a:bodyPr>
          <a:lstStyle/>
          <a:p>
            <a:pPr algn="l">
              <a:lnSpc>
                <a:spcPts val="1650"/>
              </a:lnSpc>
            </a:pPr>
            <a:r>
              <a:rPr lang="en-US" sz="3300">
                <a:solidFill>
                  <a:srgbClr val="FFFFFF"/>
                </a:solidFill>
                <a:latin typeface="Montserrat"/>
                <a:ea typeface="Montserrat"/>
                <a:cs typeface="Montserrat"/>
                <a:sym typeface="Montserrat"/>
              </a:rPr>
              <a:t>OpenCV (cv2) –Image processing</a:t>
            </a:r>
          </a:p>
          <a:p>
            <a:pPr algn="l">
              <a:lnSpc>
                <a:spcPts val="7500"/>
              </a:lnSpc>
            </a:pPr>
            <a:r>
              <a:rPr lang="en-US" sz="3300">
                <a:solidFill>
                  <a:srgbClr val="FFFFFF"/>
                </a:solidFill>
                <a:latin typeface="Montserrat"/>
                <a:ea typeface="Montserrat"/>
                <a:cs typeface="Montserrat"/>
                <a:sym typeface="Montserrat"/>
              </a:rPr>
              <a:t>&amp; video handling</a:t>
            </a:r>
          </a:p>
        </p:txBody>
      </p:sp>
      <p:sp>
        <p:nvSpPr>
          <p:cNvPr name="TextBox 36" id="36"/>
          <p:cNvSpPr txBox="true"/>
          <p:nvPr/>
        </p:nvSpPr>
        <p:spPr>
          <a:xfrm rot="0">
            <a:off x="3159566" y="7632925"/>
            <a:ext cx="7445464" cy="1495511"/>
          </a:xfrm>
          <a:prstGeom prst="rect">
            <a:avLst/>
          </a:prstGeom>
        </p:spPr>
        <p:txBody>
          <a:bodyPr anchor="t" rtlCol="false" tIns="0" lIns="0" bIns="0" rIns="0">
            <a:spAutoFit/>
          </a:bodyPr>
          <a:lstStyle/>
          <a:p>
            <a:pPr algn="l">
              <a:lnSpc>
                <a:spcPts val="8250"/>
              </a:lnSpc>
            </a:pPr>
            <a:r>
              <a:rPr lang="en-US" sz="3300">
                <a:solidFill>
                  <a:srgbClr val="FFFFFF"/>
                </a:solidFill>
                <a:latin typeface="Montserrat"/>
                <a:ea typeface="Montserrat"/>
                <a:cs typeface="Montserrat"/>
                <a:sym typeface="Montserrat"/>
              </a:rPr>
              <a:t>MediaPipe – Pre-trained hand</a:t>
            </a:r>
          </a:p>
          <a:p>
            <a:pPr algn="l">
              <a:lnSpc>
                <a:spcPts val="1650"/>
              </a:lnSpc>
            </a:pPr>
            <a:r>
              <a:rPr lang="en-US" sz="3300">
                <a:solidFill>
                  <a:srgbClr val="FFFFFF"/>
                </a:solidFill>
                <a:latin typeface="Montserrat"/>
                <a:ea typeface="Montserrat"/>
                <a:cs typeface="Montserrat"/>
                <a:sym typeface="Montserrat"/>
              </a:rPr>
              <a:t>tracking solution</a:t>
            </a:r>
          </a:p>
        </p:txBody>
      </p:sp>
      <p:sp>
        <p:nvSpPr>
          <p:cNvPr name="TextBox 37" id="37"/>
          <p:cNvSpPr txBox="true"/>
          <p:nvPr/>
        </p:nvSpPr>
        <p:spPr>
          <a:xfrm rot="0">
            <a:off x="1524610" y="7929791"/>
            <a:ext cx="153333" cy="334508"/>
          </a:xfrm>
          <a:prstGeom prst="rect">
            <a:avLst/>
          </a:prstGeom>
        </p:spPr>
        <p:txBody>
          <a:bodyPr anchor="t" rtlCol="false" tIns="0" lIns="0" bIns="0" rIns="0">
            <a:spAutoFit/>
          </a:bodyPr>
          <a:lstStyle/>
          <a:p>
            <a:pPr algn="l">
              <a:lnSpc>
                <a:spcPts val="2799"/>
              </a:lnSpc>
            </a:pPr>
            <a:r>
              <a:rPr lang="en-US" b="true" sz="1999">
                <a:solidFill>
                  <a:srgbClr val="FFFFFF"/>
                </a:solidFill>
                <a:latin typeface="Montserrat Bold"/>
                <a:ea typeface="Montserrat Bold"/>
                <a:cs typeface="Montserrat Bold"/>
                <a:sym typeface="Montserrat Bold"/>
              </a:rPr>
              <a:t>3</a:t>
            </a:r>
          </a:p>
        </p:txBody>
      </p:sp>
      <p:sp>
        <p:nvSpPr>
          <p:cNvPr name="TextBox 38" id="38"/>
          <p:cNvSpPr txBox="true"/>
          <p:nvPr/>
        </p:nvSpPr>
        <p:spPr>
          <a:xfrm rot="0">
            <a:off x="1524905" y="6306512"/>
            <a:ext cx="152819" cy="334508"/>
          </a:xfrm>
          <a:prstGeom prst="rect">
            <a:avLst/>
          </a:prstGeom>
        </p:spPr>
        <p:txBody>
          <a:bodyPr anchor="t" rtlCol="false" tIns="0" lIns="0" bIns="0" rIns="0">
            <a:spAutoFit/>
          </a:bodyPr>
          <a:lstStyle/>
          <a:p>
            <a:pPr algn="l">
              <a:lnSpc>
                <a:spcPts val="2799"/>
              </a:lnSpc>
            </a:pPr>
            <a:r>
              <a:rPr lang="en-US" b="true" sz="1999">
                <a:solidFill>
                  <a:srgbClr val="FFFFFF"/>
                </a:solidFill>
                <a:latin typeface="Montserrat Bold"/>
                <a:ea typeface="Montserrat Bold"/>
                <a:cs typeface="Montserrat Bold"/>
                <a:sym typeface="Montserrat Bold"/>
              </a:rPr>
              <a:t>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916526" y="-1216885"/>
            <a:ext cx="22640925" cy="12677775"/>
          </a:xfrm>
          <a:custGeom>
            <a:avLst/>
            <a:gdLst/>
            <a:ahLst/>
            <a:cxnLst/>
            <a:rect r="r" b="b" t="t" l="l"/>
            <a:pathLst>
              <a:path h="12677775" w="22640925">
                <a:moveTo>
                  <a:pt x="0" y="0"/>
                </a:moveTo>
                <a:lnTo>
                  <a:pt x="22640925" y="0"/>
                </a:lnTo>
                <a:lnTo>
                  <a:pt x="22640925" y="12677775"/>
                </a:lnTo>
                <a:lnTo>
                  <a:pt x="0" y="12677775"/>
                </a:lnTo>
                <a:lnTo>
                  <a:pt x="0" y="0"/>
                </a:lnTo>
                <a:close/>
              </a:path>
            </a:pathLst>
          </a:custGeom>
          <a:blipFill>
            <a:blip r:embed="rId2">
              <a:alphaModFix amt="55000"/>
            </a:blip>
            <a:stretch>
              <a:fillRect l="0" t="0" r="0" b="0"/>
            </a:stretch>
          </a:blipFill>
        </p:spPr>
      </p:sp>
      <p:grpSp>
        <p:nvGrpSpPr>
          <p:cNvPr name="Group 3" id="3"/>
          <p:cNvGrpSpPr>
            <a:grpSpLocks noChangeAspect="true"/>
          </p:cNvGrpSpPr>
          <p:nvPr/>
        </p:nvGrpSpPr>
        <p:grpSpPr>
          <a:xfrm rot="0">
            <a:off x="956891" y="3473758"/>
            <a:ext cx="133350" cy="133350"/>
            <a:chOff x="0" y="0"/>
            <a:chExt cx="133350" cy="133350"/>
          </a:xfrm>
        </p:grpSpPr>
        <p:sp>
          <p:nvSpPr>
            <p:cNvPr name="Freeform 4" id="4"/>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5" id="5"/>
          <p:cNvGrpSpPr>
            <a:grpSpLocks noChangeAspect="true"/>
          </p:cNvGrpSpPr>
          <p:nvPr/>
        </p:nvGrpSpPr>
        <p:grpSpPr>
          <a:xfrm rot="0">
            <a:off x="956891" y="4635808"/>
            <a:ext cx="133350" cy="133350"/>
            <a:chOff x="0" y="0"/>
            <a:chExt cx="133350" cy="133350"/>
          </a:xfrm>
        </p:grpSpPr>
        <p:sp>
          <p:nvSpPr>
            <p:cNvPr name="Freeform 6" id="6"/>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7" id="7"/>
          <p:cNvGrpSpPr>
            <a:grpSpLocks noChangeAspect="true"/>
          </p:cNvGrpSpPr>
          <p:nvPr/>
        </p:nvGrpSpPr>
        <p:grpSpPr>
          <a:xfrm rot="0">
            <a:off x="956891" y="5797858"/>
            <a:ext cx="133350" cy="133350"/>
            <a:chOff x="0" y="0"/>
            <a:chExt cx="133350" cy="133350"/>
          </a:xfrm>
        </p:grpSpPr>
        <p:sp>
          <p:nvSpPr>
            <p:cNvPr name="Freeform 8" id="8"/>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9" id="9"/>
          <p:cNvGrpSpPr>
            <a:grpSpLocks noChangeAspect="true"/>
          </p:cNvGrpSpPr>
          <p:nvPr/>
        </p:nvGrpSpPr>
        <p:grpSpPr>
          <a:xfrm rot="0">
            <a:off x="956891" y="6959908"/>
            <a:ext cx="133350" cy="133350"/>
            <a:chOff x="0" y="0"/>
            <a:chExt cx="133350" cy="133350"/>
          </a:xfrm>
        </p:grpSpPr>
        <p:sp>
          <p:nvSpPr>
            <p:cNvPr name="Freeform 10" id="10"/>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11" id="11"/>
          <p:cNvGrpSpPr>
            <a:grpSpLocks noChangeAspect="true"/>
          </p:cNvGrpSpPr>
          <p:nvPr/>
        </p:nvGrpSpPr>
        <p:grpSpPr>
          <a:xfrm rot="0">
            <a:off x="956891" y="8121958"/>
            <a:ext cx="133350" cy="133350"/>
            <a:chOff x="0" y="0"/>
            <a:chExt cx="133350" cy="133350"/>
          </a:xfrm>
        </p:grpSpPr>
        <p:sp>
          <p:nvSpPr>
            <p:cNvPr name="Freeform 12" id="12"/>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sp>
        <p:nvSpPr>
          <p:cNvPr name="Freeform 13" id="13"/>
          <p:cNvSpPr/>
          <p:nvPr/>
        </p:nvSpPr>
        <p:spPr>
          <a:xfrm flipH="false" flipV="false" rot="0">
            <a:off x="6038564" y="7835865"/>
            <a:ext cx="4901298" cy="4901298"/>
          </a:xfrm>
          <a:custGeom>
            <a:avLst/>
            <a:gdLst/>
            <a:ahLst/>
            <a:cxnLst/>
            <a:rect r="r" b="b" t="t" l="l"/>
            <a:pathLst>
              <a:path h="4901298" w="4901298">
                <a:moveTo>
                  <a:pt x="0" y="0"/>
                </a:moveTo>
                <a:lnTo>
                  <a:pt x="4901299" y="0"/>
                </a:lnTo>
                <a:lnTo>
                  <a:pt x="4901299" y="4901298"/>
                </a:lnTo>
                <a:lnTo>
                  <a:pt x="0" y="490129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7960671" y="1157040"/>
            <a:ext cx="10172700" cy="8229600"/>
          </a:xfrm>
          <a:custGeom>
            <a:avLst/>
            <a:gdLst/>
            <a:ahLst/>
            <a:cxnLst/>
            <a:rect r="r" b="b" t="t" l="l"/>
            <a:pathLst>
              <a:path h="8229600" w="10172700">
                <a:moveTo>
                  <a:pt x="0" y="0"/>
                </a:moveTo>
                <a:lnTo>
                  <a:pt x="10172700" y="0"/>
                </a:lnTo>
                <a:lnTo>
                  <a:pt x="10172700" y="8229600"/>
                </a:lnTo>
                <a:lnTo>
                  <a:pt x="0" y="8229600"/>
                </a:lnTo>
                <a:lnTo>
                  <a:pt x="0" y="0"/>
                </a:lnTo>
                <a:close/>
              </a:path>
            </a:pathLst>
          </a:custGeom>
          <a:blipFill>
            <a:blip r:embed="rId5"/>
            <a:stretch>
              <a:fillRect l="0" t="0" r="0" b="0"/>
            </a:stretch>
          </a:blipFill>
        </p:spPr>
      </p:sp>
      <p:grpSp>
        <p:nvGrpSpPr>
          <p:cNvPr name="Group 15" id="15"/>
          <p:cNvGrpSpPr>
            <a:grpSpLocks noChangeAspect="true"/>
          </p:cNvGrpSpPr>
          <p:nvPr/>
        </p:nvGrpSpPr>
        <p:grpSpPr>
          <a:xfrm rot="0">
            <a:off x="5089312" y="1093546"/>
            <a:ext cx="13110562" cy="9256957"/>
            <a:chOff x="0" y="0"/>
            <a:chExt cx="13110566" cy="9256954"/>
          </a:xfrm>
        </p:grpSpPr>
        <p:sp>
          <p:nvSpPr>
            <p:cNvPr name="Freeform 16" id="16"/>
            <p:cNvSpPr/>
            <p:nvPr/>
          </p:nvSpPr>
          <p:spPr>
            <a:xfrm flipH="false" flipV="false" rot="0">
              <a:off x="2871343" y="63500"/>
              <a:ext cx="10175747" cy="8229600"/>
            </a:xfrm>
            <a:custGeom>
              <a:avLst/>
              <a:gdLst/>
              <a:ahLst/>
              <a:cxnLst/>
              <a:rect r="r" b="b" t="t" l="l"/>
              <a:pathLst>
                <a:path h="8229600" w="10175747">
                  <a:moveTo>
                    <a:pt x="0" y="8229600"/>
                  </a:moveTo>
                  <a:lnTo>
                    <a:pt x="10175747" y="8229600"/>
                  </a:lnTo>
                  <a:lnTo>
                    <a:pt x="10175747" y="0"/>
                  </a:lnTo>
                  <a:lnTo>
                    <a:pt x="0" y="0"/>
                  </a:lnTo>
                  <a:close/>
                </a:path>
              </a:pathLst>
            </a:custGeom>
            <a:solidFill>
              <a:srgbClr val="000000">
                <a:alpha val="0"/>
              </a:srgbClr>
            </a:solidFill>
          </p:spPr>
        </p:sp>
        <p:sp>
          <p:nvSpPr>
            <p:cNvPr name="Freeform 17" id="17"/>
            <p:cNvSpPr/>
            <p:nvPr/>
          </p:nvSpPr>
          <p:spPr>
            <a:xfrm flipH="false" flipV="false" rot="0">
              <a:off x="63500" y="5856859"/>
              <a:ext cx="6673215" cy="3336544"/>
            </a:xfrm>
            <a:custGeom>
              <a:avLst/>
              <a:gdLst/>
              <a:ahLst/>
              <a:cxnLst/>
              <a:rect r="r" b="b" t="t" l="l"/>
              <a:pathLst>
                <a:path h="3336544" w="6673215">
                  <a:moveTo>
                    <a:pt x="0" y="0"/>
                  </a:moveTo>
                  <a:lnTo>
                    <a:pt x="0" y="3336544"/>
                  </a:lnTo>
                  <a:lnTo>
                    <a:pt x="6673215" y="3336544"/>
                  </a:lnTo>
                  <a:lnTo>
                    <a:pt x="6673215" y="0"/>
                  </a:lnTo>
                  <a:close/>
                </a:path>
              </a:pathLst>
            </a:custGeom>
            <a:solidFill>
              <a:srgbClr val="000000">
                <a:alpha val="0"/>
              </a:srgbClr>
            </a:solidFill>
          </p:spPr>
        </p:sp>
      </p:grpSp>
      <p:sp>
        <p:nvSpPr>
          <p:cNvPr name="TextBox 18" id="18"/>
          <p:cNvSpPr txBox="true"/>
          <p:nvPr/>
        </p:nvSpPr>
        <p:spPr>
          <a:xfrm rot="0">
            <a:off x="870214" y="591122"/>
            <a:ext cx="9053208" cy="1669056"/>
          </a:xfrm>
          <a:prstGeom prst="rect">
            <a:avLst/>
          </a:prstGeom>
        </p:spPr>
        <p:txBody>
          <a:bodyPr anchor="t" rtlCol="false" tIns="0" lIns="0" bIns="0" rIns="0">
            <a:spAutoFit/>
          </a:bodyPr>
          <a:lstStyle/>
          <a:p>
            <a:pPr algn="l">
              <a:lnSpc>
                <a:spcPts val="13999"/>
              </a:lnSpc>
            </a:pPr>
            <a:r>
              <a:rPr lang="en-US" sz="9999">
                <a:solidFill>
                  <a:srgbClr val="FFFFFF"/>
                </a:solidFill>
                <a:latin typeface="Squada One"/>
                <a:ea typeface="Squada One"/>
                <a:cs typeface="Squada One"/>
                <a:sym typeface="Squada One"/>
              </a:rPr>
              <a:t>WORKING PRINCIPLE</a:t>
            </a:r>
          </a:p>
        </p:txBody>
      </p:sp>
      <p:sp>
        <p:nvSpPr>
          <p:cNvPr name="TextBox 19" id="19"/>
          <p:cNvSpPr txBox="true"/>
          <p:nvPr/>
        </p:nvSpPr>
        <p:spPr>
          <a:xfrm rot="0">
            <a:off x="1288323" y="3218536"/>
            <a:ext cx="7851000" cy="5791286"/>
          </a:xfrm>
          <a:prstGeom prst="rect">
            <a:avLst/>
          </a:prstGeom>
        </p:spPr>
        <p:txBody>
          <a:bodyPr anchor="t" rtlCol="false" tIns="0" lIns="0" bIns="0" rIns="0">
            <a:spAutoFit/>
          </a:bodyPr>
          <a:lstStyle/>
          <a:p>
            <a:pPr algn="l">
              <a:lnSpc>
                <a:spcPts val="4573"/>
              </a:lnSpc>
            </a:pPr>
            <a:r>
              <a:rPr lang="en-US" sz="3300">
                <a:solidFill>
                  <a:srgbClr val="FFFFFF"/>
                </a:solidFill>
                <a:latin typeface="Montserrat"/>
                <a:ea typeface="Montserrat"/>
                <a:cs typeface="Montserrat"/>
                <a:sym typeface="Montserrat"/>
              </a:rPr>
              <a:t>Captures real-time video from the webcam. Detects hand landmarks using MediaPipe Hands. Identifies extended fingers based on landmark positions. Determines left or right hand using key points. Displays finger count and whether it is odd or even.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916526" y="-1216885"/>
            <a:ext cx="22640925" cy="12677775"/>
          </a:xfrm>
          <a:custGeom>
            <a:avLst/>
            <a:gdLst/>
            <a:ahLst/>
            <a:cxnLst/>
            <a:rect r="r" b="b" t="t" l="l"/>
            <a:pathLst>
              <a:path h="12677775" w="22640925">
                <a:moveTo>
                  <a:pt x="0" y="0"/>
                </a:moveTo>
                <a:lnTo>
                  <a:pt x="22640925" y="0"/>
                </a:lnTo>
                <a:lnTo>
                  <a:pt x="22640925" y="12677775"/>
                </a:lnTo>
                <a:lnTo>
                  <a:pt x="0" y="12677775"/>
                </a:lnTo>
                <a:lnTo>
                  <a:pt x="0" y="0"/>
                </a:lnTo>
                <a:close/>
              </a:path>
            </a:pathLst>
          </a:custGeom>
          <a:blipFill>
            <a:blip r:embed="rId2">
              <a:alphaModFix amt="55000"/>
            </a:blip>
            <a:stretch>
              <a:fillRect l="0" t="0" r="0" b="0"/>
            </a:stretch>
          </a:blipFill>
        </p:spPr>
      </p:sp>
      <p:sp>
        <p:nvSpPr>
          <p:cNvPr name="Freeform 3" id="3"/>
          <p:cNvSpPr/>
          <p:nvPr/>
        </p:nvSpPr>
        <p:spPr>
          <a:xfrm flipH="false" flipV="false" rot="0">
            <a:off x="1146324" y="5902414"/>
            <a:ext cx="4039800" cy="4241797"/>
          </a:xfrm>
          <a:custGeom>
            <a:avLst/>
            <a:gdLst/>
            <a:ahLst/>
            <a:cxnLst/>
            <a:rect r="r" b="b" t="t" l="l"/>
            <a:pathLst>
              <a:path h="4241797" w="4039800">
                <a:moveTo>
                  <a:pt x="0" y="0"/>
                </a:moveTo>
                <a:lnTo>
                  <a:pt x="4039800" y="0"/>
                </a:lnTo>
                <a:lnTo>
                  <a:pt x="4039800" y="4241797"/>
                </a:lnTo>
                <a:lnTo>
                  <a:pt x="0" y="42417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422897" y="6931333"/>
            <a:ext cx="7442197" cy="2692737"/>
          </a:xfrm>
          <a:custGeom>
            <a:avLst/>
            <a:gdLst/>
            <a:ahLst/>
            <a:cxnLst/>
            <a:rect r="r" b="b" t="t" l="l"/>
            <a:pathLst>
              <a:path h="2692737" w="7442197">
                <a:moveTo>
                  <a:pt x="0" y="0"/>
                </a:moveTo>
                <a:lnTo>
                  <a:pt x="7442197" y="0"/>
                </a:lnTo>
                <a:lnTo>
                  <a:pt x="7442197" y="2692737"/>
                </a:lnTo>
                <a:lnTo>
                  <a:pt x="0" y="269273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3600262" y="5632047"/>
            <a:ext cx="2917641" cy="4241797"/>
          </a:xfrm>
          <a:custGeom>
            <a:avLst/>
            <a:gdLst/>
            <a:ahLst/>
            <a:cxnLst/>
            <a:rect r="r" b="b" t="t" l="l"/>
            <a:pathLst>
              <a:path h="4241797" w="2917641">
                <a:moveTo>
                  <a:pt x="0" y="0"/>
                </a:moveTo>
                <a:lnTo>
                  <a:pt x="2917641" y="0"/>
                </a:lnTo>
                <a:lnTo>
                  <a:pt x="2917641" y="4241797"/>
                </a:lnTo>
                <a:lnTo>
                  <a:pt x="0" y="424179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3918328" y="306172"/>
            <a:ext cx="10414625" cy="1669056"/>
          </a:xfrm>
          <a:prstGeom prst="rect">
            <a:avLst/>
          </a:prstGeom>
        </p:spPr>
        <p:txBody>
          <a:bodyPr anchor="t" rtlCol="false" tIns="0" lIns="0" bIns="0" rIns="0">
            <a:spAutoFit/>
          </a:bodyPr>
          <a:lstStyle/>
          <a:p>
            <a:pPr algn="l">
              <a:lnSpc>
                <a:spcPts val="13999"/>
              </a:lnSpc>
            </a:pPr>
            <a:r>
              <a:rPr lang="en-US" sz="9999">
                <a:solidFill>
                  <a:srgbClr val="FFFFFF"/>
                </a:solidFill>
                <a:latin typeface="Squada One"/>
                <a:ea typeface="Squada One"/>
                <a:cs typeface="Squada One"/>
                <a:sym typeface="Squada One"/>
              </a:rPr>
              <a:t>SYSTEM ARCHITECTURE</a:t>
            </a:r>
          </a:p>
        </p:txBody>
      </p:sp>
      <p:sp>
        <p:nvSpPr>
          <p:cNvPr name="TextBox 7" id="7"/>
          <p:cNvSpPr txBox="true"/>
          <p:nvPr/>
        </p:nvSpPr>
        <p:spPr>
          <a:xfrm rot="0">
            <a:off x="1640234" y="2495055"/>
            <a:ext cx="6404924" cy="562061"/>
          </a:xfrm>
          <a:prstGeom prst="rect">
            <a:avLst/>
          </a:prstGeom>
        </p:spPr>
        <p:txBody>
          <a:bodyPr anchor="t" rtlCol="false" tIns="0" lIns="0" bIns="0" rIns="0">
            <a:spAutoFit/>
          </a:bodyPr>
          <a:lstStyle/>
          <a:p>
            <a:pPr algn="l">
              <a:lnSpc>
                <a:spcPts val="4573"/>
              </a:lnSpc>
            </a:pPr>
            <a:r>
              <a:rPr lang="en-US" sz="3300" spc="16">
                <a:solidFill>
                  <a:srgbClr val="FFFFFF"/>
                </a:solidFill>
                <a:latin typeface="Montserrat"/>
                <a:ea typeface="Montserrat"/>
                <a:cs typeface="Montserrat"/>
                <a:sym typeface="Montserrat"/>
              </a:rPr>
              <a:t>1.WEBCAM CAPTURES VIDEO</a:t>
            </a:r>
          </a:p>
        </p:txBody>
      </p:sp>
      <p:sp>
        <p:nvSpPr>
          <p:cNvPr name="TextBox 8" id="8"/>
          <p:cNvSpPr txBox="true"/>
          <p:nvPr/>
        </p:nvSpPr>
        <p:spPr>
          <a:xfrm rot="0">
            <a:off x="1514475" y="3076080"/>
            <a:ext cx="12022912" cy="2886161"/>
          </a:xfrm>
          <a:prstGeom prst="rect">
            <a:avLst/>
          </a:prstGeom>
        </p:spPr>
        <p:txBody>
          <a:bodyPr anchor="t" rtlCol="false" tIns="0" lIns="0" bIns="0" rIns="0">
            <a:spAutoFit/>
          </a:bodyPr>
          <a:lstStyle/>
          <a:p>
            <a:pPr algn="l">
              <a:lnSpc>
                <a:spcPts val="4573"/>
              </a:lnSpc>
            </a:pPr>
            <a:r>
              <a:rPr lang="en-US" sz="3300" spc="6">
                <a:solidFill>
                  <a:srgbClr val="FFFFFF"/>
                </a:solidFill>
                <a:latin typeface="Montserrat"/>
                <a:ea typeface="Montserrat"/>
                <a:cs typeface="Montserrat"/>
                <a:sym typeface="Montserrat"/>
              </a:rPr>
              <a:t>2.CONVERT IMAGE TO RGB (REQUIRED BY MEDIAPIPE) 3.HAND DETECTION USING PRE-TRAINED MODEL 4.EXTRACT LANDMARK POSITIONS 5.FINGER COUNTING ALGORITHM 6.DISPLAY RESULTS ON SCREEN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7541400" y="0"/>
            <a:ext cx="10744200" cy="10172700"/>
          </a:xfrm>
          <a:custGeom>
            <a:avLst/>
            <a:gdLst/>
            <a:ahLst/>
            <a:cxnLst/>
            <a:rect r="r" b="b" t="t" l="l"/>
            <a:pathLst>
              <a:path h="10172700" w="10744200">
                <a:moveTo>
                  <a:pt x="0" y="0"/>
                </a:moveTo>
                <a:lnTo>
                  <a:pt x="10744200" y="0"/>
                </a:lnTo>
                <a:lnTo>
                  <a:pt x="10744200" y="10172700"/>
                </a:lnTo>
                <a:lnTo>
                  <a:pt x="0" y="10172700"/>
                </a:lnTo>
                <a:lnTo>
                  <a:pt x="0" y="0"/>
                </a:lnTo>
                <a:close/>
              </a:path>
            </a:pathLst>
          </a:custGeom>
          <a:blipFill>
            <a:blip r:embed="rId2">
              <a:alphaModFix amt="77000"/>
            </a:blip>
            <a:stretch>
              <a:fillRect l="0" t="-6729" r="-5053" b="-18644"/>
            </a:stretch>
          </a:blipFill>
        </p:spPr>
      </p:sp>
      <p:grpSp>
        <p:nvGrpSpPr>
          <p:cNvPr name="Group 3" id="3"/>
          <p:cNvGrpSpPr>
            <a:grpSpLocks noChangeAspect="true"/>
          </p:cNvGrpSpPr>
          <p:nvPr/>
        </p:nvGrpSpPr>
        <p:grpSpPr>
          <a:xfrm rot="0">
            <a:off x="1059237" y="2423160"/>
            <a:ext cx="133350" cy="133350"/>
            <a:chOff x="0" y="0"/>
            <a:chExt cx="133350" cy="133350"/>
          </a:xfrm>
        </p:grpSpPr>
        <p:sp>
          <p:nvSpPr>
            <p:cNvPr name="Freeform 4" id="4"/>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22745"/>
              </a:srgbClr>
            </a:solidFill>
          </p:spPr>
        </p:sp>
      </p:grpSp>
      <p:grpSp>
        <p:nvGrpSpPr>
          <p:cNvPr name="Group 5" id="5"/>
          <p:cNvGrpSpPr>
            <a:grpSpLocks noChangeAspect="true"/>
          </p:cNvGrpSpPr>
          <p:nvPr/>
        </p:nvGrpSpPr>
        <p:grpSpPr>
          <a:xfrm rot="0">
            <a:off x="1059237" y="4166235"/>
            <a:ext cx="133350" cy="133350"/>
            <a:chOff x="0" y="0"/>
            <a:chExt cx="133350" cy="133350"/>
          </a:xfrm>
        </p:grpSpPr>
        <p:sp>
          <p:nvSpPr>
            <p:cNvPr name="Freeform 6" id="6"/>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22745"/>
              </a:srgbClr>
            </a:solidFill>
          </p:spPr>
        </p:sp>
      </p:grpSp>
      <p:grpSp>
        <p:nvGrpSpPr>
          <p:cNvPr name="Group 7" id="7"/>
          <p:cNvGrpSpPr>
            <a:grpSpLocks noChangeAspect="true"/>
          </p:cNvGrpSpPr>
          <p:nvPr/>
        </p:nvGrpSpPr>
        <p:grpSpPr>
          <a:xfrm rot="0">
            <a:off x="1059237" y="5328285"/>
            <a:ext cx="133350" cy="133350"/>
            <a:chOff x="0" y="0"/>
            <a:chExt cx="133350" cy="133350"/>
          </a:xfrm>
        </p:grpSpPr>
        <p:sp>
          <p:nvSpPr>
            <p:cNvPr name="Freeform 8" id="8"/>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22745"/>
              </a:srgbClr>
            </a:solidFill>
          </p:spPr>
        </p:sp>
      </p:grpSp>
      <p:grpSp>
        <p:nvGrpSpPr>
          <p:cNvPr name="Group 9" id="9"/>
          <p:cNvGrpSpPr>
            <a:grpSpLocks noChangeAspect="true"/>
          </p:cNvGrpSpPr>
          <p:nvPr/>
        </p:nvGrpSpPr>
        <p:grpSpPr>
          <a:xfrm rot="0">
            <a:off x="1059237" y="6490335"/>
            <a:ext cx="133350" cy="133350"/>
            <a:chOff x="0" y="0"/>
            <a:chExt cx="133350" cy="133350"/>
          </a:xfrm>
        </p:grpSpPr>
        <p:sp>
          <p:nvSpPr>
            <p:cNvPr name="Freeform 10" id="10"/>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22745"/>
              </a:srgbClr>
            </a:solidFill>
          </p:spPr>
        </p:sp>
      </p:grpSp>
      <p:grpSp>
        <p:nvGrpSpPr>
          <p:cNvPr name="Group 11" id="11"/>
          <p:cNvGrpSpPr>
            <a:grpSpLocks noChangeAspect="true"/>
          </p:cNvGrpSpPr>
          <p:nvPr/>
        </p:nvGrpSpPr>
        <p:grpSpPr>
          <a:xfrm rot="0">
            <a:off x="1059237" y="7652385"/>
            <a:ext cx="133350" cy="133350"/>
            <a:chOff x="0" y="0"/>
            <a:chExt cx="133350" cy="133350"/>
          </a:xfrm>
        </p:grpSpPr>
        <p:sp>
          <p:nvSpPr>
            <p:cNvPr name="Freeform 12" id="12"/>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22745"/>
              </a:srgbClr>
            </a:solidFill>
          </p:spPr>
        </p:sp>
      </p:grpSp>
      <p:grpSp>
        <p:nvGrpSpPr>
          <p:cNvPr name="Group 13" id="13"/>
          <p:cNvGrpSpPr>
            <a:grpSpLocks noChangeAspect="true"/>
          </p:cNvGrpSpPr>
          <p:nvPr/>
        </p:nvGrpSpPr>
        <p:grpSpPr>
          <a:xfrm rot="0">
            <a:off x="1059237" y="8814435"/>
            <a:ext cx="133350" cy="133350"/>
            <a:chOff x="0" y="0"/>
            <a:chExt cx="133350" cy="133350"/>
          </a:xfrm>
        </p:grpSpPr>
        <p:sp>
          <p:nvSpPr>
            <p:cNvPr name="Freeform 14" id="14"/>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22745"/>
              </a:srgbClr>
            </a:solidFill>
          </p:spPr>
        </p:sp>
      </p:grpSp>
      <p:grpSp>
        <p:nvGrpSpPr>
          <p:cNvPr name="Group 15" id="15"/>
          <p:cNvGrpSpPr>
            <a:grpSpLocks noChangeAspect="true"/>
          </p:cNvGrpSpPr>
          <p:nvPr/>
        </p:nvGrpSpPr>
        <p:grpSpPr>
          <a:xfrm rot="0">
            <a:off x="1059237" y="9395460"/>
            <a:ext cx="133350" cy="133350"/>
            <a:chOff x="0" y="0"/>
            <a:chExt cx="133350" cy="133350"/>
          </a:xfrm>
        </p:grpSpPr>
        <p:sp>
          <p:nvSpPr>
            <p:cNvPr name="Freeform 16" id="16"/>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22745"/>
              </a:srgbClr>
            </a:solidFill>
          </p:spPr>
        </p:sp>
      </p:grpSp>
      <p:sp>
        <p:nvSpPr>
          <p:cNvPr name="Freeform 17" id="17"/>
          <p:cNvSpPr/>
          <p:nvPr/>
        </p:nvSpPr>
        <p:spPr>
          <a:xfrm flipH="false" flipV="false" rot="0">
            <a:off x="2208952" y="3213954"/>
            <a:ext cx="3409950" cy="4114800"/>
          </a:xfrm>
          <a:custGeom>
            <a:avLst/>
            <a:gdLst/>
            <a:ahLst/>
            <a:cxnLst/>
            <a:rect r="r" b="b" t="t" l="l"/>
            <a:pathLst>
              <a:path h="4114800" w="3409950">
                <a:moveTo>
                  <a:pt x="0" y="0"/>
                </a:moveTo>
                <a:lnTo>
                  <a:pt x="3409950" y="0"/>
                </a:lnTo>
                <a:lnTo>
                  <a:pt x="3409950" y="4114800"/>
                </a:lnTo>
                <a:lnTo>
                  <a:pt x="0" y="4114800"/>
                </a:lnTo>
                <a:lnTo>
                  <a:pt x="0" y="0"/>
                </a:lnTo>
                <a:close/>
              </a:path>
            </a:pathLst>
          </a:custGeom>
          <a:blipFill>
            <a:blip r:embed="rId3">
              <a:alphaModFix amt="23000"/>
            </a:blip>
            <a:stretch>
              <a:fillRect l="0" t="0" r="0" b="0"/>
            </a:stretch>
          </a:blipFill>
        </p:spPr>
      </p:sp>
      <p:grpSp>
        <p:nvGrpSpPr>
          <p:cNvPr name="Group 18" id="18"/>
          <p:cNvGrpSpPr>
            <a:grpSpLocks noChangeAspect="true"/>
          </p:cNvGrpSpPr>
          <p:nvPr/>
        </p:nvGrpSpPr>
        <p:grpSpPr>
          <a:xfrm rot="0">
            <a:off x="2208952" y="3213954"/>
            <a:ext cx="3410140" cy="4114800"/>
            <a:chOff x="0" y="0"/>
            <a:chExt cx="3410140" cy="4114800"/>
          </a:xfrm>
        </p:grpSpPr>
        <p:sp>
          <p:nvSpPr>
            <p:cNvPr name="Freeform 19" id="19"/>
            <p:cNvSpPr/>
            <p:nvPr/>
          </p:nvSpPr>
          <p:spPr>
            <a:xfrm flipH="false" flipV="false" rot="0">
              <a:off x="0" y="0"/>
              <a:ext cx="3410204" cy="4114800"/>
            </a:xfrm>
            <a:custGeom>
              <a:avLst/>
              <a:gdLst/>
              <a:ahLst/>
              <a:cxnLst/>
              <a:rect r="r" b="b" t="t" l="l"/>
              <a:pathLst>
                <a:path h="4114800" w="3410204">
                  <a:moveTo>
                    <a:pt x="0" y="4114800"/>
                  </a:moveTo>
                  <a:lnTo>
                    <a:pt x="3410204" y="4114800"/>
                  </a:lnTo>
                  <a:lnTo>
                    <a:pt x="3410204" y="0"/>
                  </a:lnTo>
                  <a:lnTo>
                    <a:pt x="0" y="0"/>
                  </a:lnTo>
                  <a:close/>
                </a:path>
              </a:pathLst>
            </a:custGeom>
            <a:solidFill>
              <a:srgbClr val="000000">
                <a:alpha val="0"/>
              </a:srgbClr>
            </a:solidFill>
          </p:spPr>
        </p:sp>
      </p:grpSp>
      <p:grpSp>
        <p:nvGrpSpPr>
          <p:cNvPr name="Group 20" id="20"/>
          <p:cNvGrpSpPr>
            <a:grpSpLocks noChangeAspect="true"/>
          </p:cNvGrpSpPr>
          <p:nvPr/>
        </p:nvGrpSpPr>
        <p:grpSpPr>
          <a:xfrm rot="0">
            <a:off x="7541400" y="0"/>
            <a:ext cx="10746600" cy="10172700"/>
            <a:chOff x="0" y="0"/>
            <a:chExt cx="10746600" cy="10172700"/>
          </a:xfrm>
        </p:grpSpPr>
        <p:sp>
          <p:nvSpPr>
            <p:cNvPr name="Freeform 21" id="21"/>
            <p:cNvSpPr/>
            <p:nvPr/>
          </p:nvSpPr>
          <p:spPr>
            <a:xfrm flipH="false" flipV="false" rot="0">
              <a:off x="0" y="0"/>
              <a:ext cx="10746613" cy="10172700"/>
            </a:xfrm>
            <a:custGeom>
              <a:avLst/>
              <a:gdLst/>
              <a:ahLst/>
              <a:cxnLst/>
              <a:rect r="r" b="b" t="t" l="l"/>
              <a:pathLst>
                <a:path h="10172700" w="10746613">
                  <a:moveTo>
                    <a:pt x="0" y="10172700"/>
                  </a:moveTo>
                  <a:lnTo>
                    <a:pt x="10746613" y="10172700"/>
                  </a:lnTo>
                  <a:lnTo>
                    <a:pt x="10746613" y="0"/>
                  </a:lnTo>
                  <a:lnTo>
                    <a:pt x="0" y="0"/>
                  </a:lnTo>
                  <a:close/>
                </a:path>
              </a:pathLst>
            </a:custGeom>
            <a:solidFill>
              <a:srgbClr val="000000">
                <a:alpha val="0"/>
              </a:srgbClr>
            </a:solidFill>
          </p:spPr>
        </p:sp>
      </p:grpSp>
      <p:sp>
        <p:nvSpPr>
          <p:cNvPr name="TextBox 22" id="22"/>
          <p:cNvSpPr txBox="true"/>
          <p:nvPr/>
        </p:nvSpPr>
        <p:spPr>
          <a:xfrm rot="0">
            <a:off x="678237" y="98288"/>
            <a:ext cx="12290288" cy="1669056"/>
          </a:xfrm>
          <a:prstGeom prst="rect">
            <a:avLst/>
          </a:prstGeom>
        </p:spPr>
        <p:txBody>
          <a:bodyPr anchor="t" rtlCol="false" tIns="0" lIns="0" bIns="0" rIns="0">
            <a:spAutoFit/>
          </a:bodyPr>
          <a:lstStyle/>
          <a:p>
            <a:pPr algn="l">
              <a:lnSpc>
                <a:spcPts val="13999"/>
              </a:lnSpc>
            </a:pPr>
            <a:r>
              <a:rPr lang="en-US" sz="9999">
                <a:solidFill>
                  <a:srgbClr val="FFFFFF"/>
                </a:solidFill>
                <a:latin typeface="Squada One"/>
                <a:ea typeface="Squada One"/>
                <a:cs typeface="Squada One"/>
                <a:sym typeface="Squada One"/>
              </a:rPr>
              <a:t>CODE EXPLANATION (BASIC)</a:t>
            </a:r>
          </a:p>
        </p:txBody>
      </p:sp>
      <p:sp>
        <p:nvSpPr>
          <p:cNvPr name="TextBox 23" id="23"/>
          <p:cNvSpPr txBox="true"/>
          <p:nvPr/>
        </p:nvSpPr>
        <p:spPr>
          <a:xfrm rot="0">
            <a:off x="1390679" y="2167938"/>
            <a:ext cx="9585827" cy="1143086"/>
          </a:xfrm>
          <a:prstGeom prst="rect">
            <a:avLst/>
          </a:prstGeom>
        </p:spPr>
        <p:txBody>
          <a:bodyPr anchor="t" rtlCol="false" tIns="0" lIns="0" bIns="0" rIns="0">
            <a:spAutoFit/>
          </a:bodyPr>
          <a:lstStyle/>
          <a:p>
            <a:pPr algn="l">
              <a:lnSpc>
                <a:spcPts val="4573"/>
              </a:lnSpc>
            </a:pPr>
            <a:r>
              <a:rPr lang="en-US" sz="3300">
                <a:solidFill>
                  <a:srgbClr val="FFFFFF"/>
                </a:solidFill>
                <a:latin typeface="Montserrat"/>
                <a:ea typeface="Montserrat"/>
                <a:cs typeface="Montserrat"/>
                <a:sym typeface="Montserrat"/>
              </a:rPr>
              <a:t>Hand Detection: Uses MediaPipe's pre- trained model.</a:t>
            </a:r>
          </a:p>
        </p:txBody>
      </p:sp>
      <p:sp>
        <p:nvSpPr>
          <p:cNvPr name="TextBox 24" id="24"/>
          <p:cNvSpPr txBox="true"/>
          <p:nvPr/>
        </p:nvSpPr>
        <p:spPr>
          <a:xfrm rot="0">
            <a:off x="1390679" y="3911022"/>
            <a:ext cx="4904918" cy="562061"/>
          </a:xfrm>
          <a:prstGeom prst="rect">
            <a:avLst/>
          </a:prstGeom>
        </p:spPr>
        <p:txBody>
          <a:bodyPr anchor="t" rtlCol="false" tIns="0" lIns="0" bIns="0" rIns="0">
            <a:spAutoFit/>
          </a:bodyPr>
          <a:lstStyle/>
          <a:p>
            <a:pPr algn="l">
              <a:lnSpc>
                <a:spcPts val="4573"/>
              </a:lnSpc>
            </a:pPr>
            <a:r>
              <a:rPr lang="en-US" sz="3300">
                <a:solidFill>
                  <a:srgbClr val="FFFFFF"/>
                </a:solidFill>
                <a:latin typeface="Montserrat"/>
                <a:ea typeface="Montserrat"/>
                <a:cs typeface="Montserrat"/>
                <a:sym typeface="Montserrat"/>
              </a:rPr>
              <a:t>Finger Counting Logic:</a:t>
            </a:r>
          </a:p>
        </p:txBody>
      </p:sp>
      <p:sp>
        <p:nvSpPr>
          <p:cNvPr name="TextBox 25" id="25"/>
          <p:cNvSpPr txBox="true"/>
          <p:nvPr/>
        </p:nvSpPr>
        <p:spPr>
          <a:xfrm rot="0">
            <a:off x="1390679" y="5073072"/>
            <a:ext cx="9585789" cy="1724111"/>
          </a:xfrm>
          <a:prstGeom prst="rect">
            <a:avLst/>
          </a:prstGeom>
        </p:spPr>
        <p:txBody>
          <a:bodyPr anchor="t" rtlCol="false" tIns="0" lIns="0" bIns="0" rIns="0">
            <a:spAutoFit/>
          </a:bodyPr>
          <a:lstStyle/>
          <a:p>
            <a:pPr algn="l">
              <a:lnSpc>
                <a:spcPts val="4573"/>
              </a:lnSpc>
            </a:pPr>
            <a:r>
              <a:rPr lang="en-US" sz="3300" spc="69">
                <a:solidFill>
                  <a:srgbClr val="FFFFFF"/>
                </a:solidFill>
                <a:latin typeface="Montserrat"/>
                <a:ea typeface="Montserrat"/>
                <a:cs typeface="Montserrat"/>
                <a:sym typeface="Montserrat"/>
              </a:rPr>
              <a:t>Checks if fingertip y-coordinate is above its base MCP joint. If true, the finger is extended.</a:t>
            </a:r>
          </a:p>
        </p:txBody>
      </p:sp>
      <p:sp>
        <p:nvSpPr>
          <p:cNvPr name="TextBox 26" id="26"/>
          <p:cNvSpPr txBox="true"/>
          <p:nvPr/>
        </p:nvSpPr>
        <p:spPr>
          <a:xfrm rot="0">
            <a:off x="1390679" y="7397172"/>
            <a:ext cx="4936122" cy="562061"/>
          </a:xfrm>
          <a:prstGeom prst="rect">
            <a:avLst/>
          </a:prstGeom>
        </p:spPr>
        <p:txBody>
          <a:bodyPr anchor="t" rtlCol="false" tIns="0" lIns="0" bIns="0" rIns="0">
            <a:spAutoFit/>
          </a:bodyPr>
          <a:lstStyle/>
          <a:p>
            <a:pPr algn="l">
              <a:lnSpc>
                <a:spcPts val="4573"/>
              </a:lnSpc>
            </a:pPr>
            <a:r>
              <a:rPr lang="en-US" sz="3300">
                <a:solidFill>
                  <a:srgbClr val="FFFFFF"/>
                </a:solidFill>
                <a:latin typeface="Montserrat"/>
                <a:ea typeface="Montserrat"/>
                <a:cs typeface="Montserrat"/>
                <a:sym typeface="Montserrat"/>
              </a:rPr>
              <a:t>Text Display on Screen:</a:t>
            </a:r>
          </a:p>
        </p:txBody>
      </p:sp>
      <p:sp>
        <p:nvSpPr>
          <p:cNvPr name="TextBox 27" id="27"/>
          <p:cNvSpPr txBox="true"/>
          <p:nvPr/>
        </p:nvSpPr>
        <p:spPr>
          <a:xfrm rot="0">
            <a:off x="1390679" y="8559222"/>
            <a:ext cx="6957250" cy="1143086"/>
          </a:xfrm>
          <a:prstGeom prst="rect">
            <a:avLst/>
          </a:prstGeom>
        </p:spPr>
        <p:txBody>
          <a:bodyPr anchor="t" rtlCol="false" tIns="0" lIns="0" bIns="0" rIns="0">
            <a:spAutoFit/>
          </a:bodyPr>
          <a:lstStyle/>
          <a:p>
            <a:pPr algn="l">
              <a:lnSpc>
                <a:spcPts val="4573"/>
              </a:lnSpc>
            </a:pPr>
            <a:r>
              <a:rPr lang="en-US" sz="3300">
                <a:solidFill>
                  <a:srgbClr val="FFFFFF"/>
                </a:solidFill>
                <a:latin typeface="Montserrat"/>
                <a:ea typeface="Montserrat"/>
                <a:cs typeface="Montserrat"/>
                <a:sym typeface="Montserrat"/>
              </a:rPr>
              <a:t>Hand Side: Left or Right Finger Count &amp; Odd/Even Check</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838857" y="2148564"/>
            <a:ext cx="9105900" cy="7181850"/>
          </a:xfrm>
          <a:custGeom>
            <a:avLst/>
            <a:gdLst/>
            <a:ahLst/>
            <a:cxnLst/>
            <a:rect r="r" b="b" t="t" l="l"/>
            <a:pathLst>
              <a:path h="7181850" w="9105900">
                <a:moveTo>
                  <a:pt x="0" y="0"/>
                </a:moveTo>
                <a:lnTo>
                  <a:pt x="9105900" y="0"/>
                </a:lnTo>
                <a:lnTo>
                  <a:pt x="9105900" y="7181850"/>
                </a:lnTo>
                <a:lnTo>
                  <a:pt x="0" y="7181850"/>
                </a:lnTo>
                <a:lnTo>
                  <a:pt x="0" y="0"/>
                </a:lnTo>
                <a:close/>
              </a:path>
            </a:pathLst>
          </a:custGeom>
          <a:blipFill>
            <a:blip r:embed="rId2"/>
            <a:stretch>
              <a:fillRect l="0" t="-80" r="-48012" b="-5489"/>
            </a:stretch>
          </a:blipFill>
        </p:spPr>
      </p:sp>
      <p:sp>
        <p:nvSpPr>
          <p:cNvPr name="Freeform 3" id="3"/>
          <p:cNvSpPr/>
          <p:nvPr/>
        </p:nvSpPr>
        <p:spPr>
          <a:xfrm flipH="false" flipV="false" rot="0">
            <a:off x="13797086" y="6172200"/>
            <a:ext cx="4486275" cy="4114800"/>
          </a:xfrm>
          <a:custGeom>
            <a:avLst/>
            <a:gdLst/>
            <a:ahLst/>
            <a:cxnLst/>
            <a:rect r="r" b="b" t="t" l="l"/>
            <a:pathLst>
              <a:path h="4114800" w="4486275">
                <a:moveTo>
                  <a:pt x="0" y="0"/>
                </a:moveTo>
                <a:lnTo>
                  <a:pt x="4486275" y="0"/>
                </a:lnTo>
                <a:lnTo>
                  <a:pt x="4486275" y="4114800"/>
                </a:lnTo>
                <a:lnTo>
                  <a:pt x="0" y="4114800"/>
                </a:lnTo>
                <a:lnTo>
                  <a:pt x="0" y="0"/>
                </a:lnTo>
                <a:close/>
              </a:path>
            </a:pathLst>
          </a:custGeom>
          <a:blipFill>
            <a:blip r:embed="rId3"/>
            <a:stretch>
              <a:fillRect l="0" t="0" r="0" b="0"/>
            </a:stretch>
          </a:blipFill>
        </p:spPr>
      </p:sp>
      <p:sp>
        <p:nvSpPr>
          <p:cNvPr name="Freeform 4" id="4"/>
          <p:cNvSpPr/>
          <p:nvPr/>
        </p:nvSpPr>
        <p:spPr>
          <a:xfrm flipH="false" flipV="false" rot="0">
            <a:off x="14352260" y="4557732"/>
            <a:ext cx="3935740" cy="4114800"/>
          </a:xfrm>
          <a:custGeom>
            <a:avLst/>
            <a:gdLst/>
            <a:ahLst/>
            <a:cxnLst/>
            <a:rect r="r" b="b" t="t" l="l"/>
            <a:pathLst>
              <a:path h="4114800" w="3935740">
                <a:moveTo>
                  <a:pt x="0" y="0"/>
                </a:moveTo>
                <a:lnTo>
                  <a:pt x="3935740" y="0"/>
                </a:lnTo>
                <a:lnTo>
                  <a:pt x="3935740" y="4114800"/>
                </a:lnTo>
                <a:lnTo>
                  <a:pt x="0" y="4114800"/>
                </a:lnTo>
                <a:lnTo>
                  <a:pt x="0" y="0"/>
                </a:lnTo>
                <a:close/>
              </a:path>
            </a:pathLst>
          </a:custGeom>
          <a:blipFill>
            <a:blip r:embed="rId3"/>
            <a:stretch>
              <a:fillRect l="0" t="0" r="-13988" b="0"/>
            </a:stretch>
          </a:blipFill>
        </p:spPr>
      </p:sp>
      <p:sp>
        <p:nvSpPr>
          <p:cNvPr name="Freeform 5" id="5"/>
          <p:cNvSpPr/>
          <p:nvPr/>
        </p:nvSpPr>
        <p:spPr>
          <a:xfrm flipH="false" flipV="false" rot="0">
            <a:off x="10145735" y="91164"/>
            <a:ext cx="4486275" cy="4114800"/>
          </a:xfrm>
          <a:custGeom>
            <a:avLst/>
            <a:gdLst/>
            <a:ahLst/>
            <a:cxnLst/>
            <a:rect r="r" b="b" t="t" l="l"/>
            <a:pathLst>
              <a:path h="4114800" w="4486275">
                <a:moveTo>
                  <a:pt x="0" y="0"/>
                </a:moveTo>
                <a:lnTo>
                  <a:pt x="4486275" y="0"/>
                </a:lnTo>
                <a:lnTo>
                  <a:pt x="4486275" y="4114800"/>
                </a:lnTo>
                <a:lnTo>
                  <a:pt x="0" y="4114800"/>
                </a:lnTo>
                <a:lnTo>
                  <a:pt x="0" y="0"/>
                </a:lnTo>
                <a:close/>
              </a:path>
            </a:pathLst>
          </a:custGeom>
          <a:blipFill>
            <a:blip r:embed="rId3"/>
            <a:stretch>
              <a:fillRect l="0" t="0" r="0" b="0"/>
            </a:stretch>
          </a:blipFill>
        </p:spPr>
      </p:sp>
      <p:grpSp>
        <p:nvGrpSpPr>
          <p:cNvPr name="Group 6" id="6"/>
          <p:cNvGrpSpPr>
            <a:grpSpLocks noChangeAspect="true"/>
          </p:cNvGrpSpPr>
          <p:nvPr/>
        </p:nvGrpSpPr>
        <p:grpSpPr>
          <a:xfrm rot="0">
            <a:off x="838857" y="2148564"/>
            <a:ext cx="9107357" cy="7177992"/>
            <a:chOff x="0" y="0"/>
            <a:chExt cx="9107348" cy="7177989"/>
          </a:xfrm>
        </p:grpSpPr>
        <p:sp>
          <p:nvSpPr>
            <p:cNvPr name="Freeform 7" id="7"/>
            <p:cNvSpPr/>
            <p:nvPr/>
          </p:nvSpPr>
          <p:spPr>
            <a:xfrm flipH="false" flipV="false" rot="0">
              <a:off x="0" y="0"/>
              <a:ext cx="9107297" cy="7178040"/>
            </a:xfrm>
            <a:custGeom>
              <a:avLst/>
              <a:gdLst/>
              <a:ahLst/>
              <a:cxnLst/>
              <a:rect r="r" b="b" t="t" l="l"/>
              <a:pathLst>
                <a:path h="7178040" w="9107297">
                  <a:moveTo>
                    <a:pt x="0" y="7178040"/>
                  </a:moveTo>
                  <a:lnTo>
                    <a:pt x="9107297" y="7178040"/>
                  </a:lnTo>
                  <a:lnTo>
                    <a:pt x="9107297" y="0"/>
                  </a:lnTo>
                  <a:lnTo>
                    <a:pt x="0" y="0"/>
                  </a:lnTo>
                  <a:close/>
                </a:path>
              </a:pathLst>
            </a:custGeom>
            <a:solidFill>
              <a:srgbClr val="000000">
                <a:alpha val="0"/>
              </a:srgbClr>
            </a:solidFill>
          </p:spPr>
        </p:sp>
      </p:grpSp>
      <p:grpSp>
        <p:nvGrpSpPr>
          <p:cNvPr name="Group 8" id="8"/>
          <p:cNvGrpSpPr>
            <a:grpSpLocks noChangeAspect="true"/>
          </p:cNvGrpSpPr>
          <p:nvPr/>
        </p:nvGrpSpPr>
        <p:grpSpPr>
          <a:xfrm rot="0">
            <a:off x="11293926" y="4846025"/>
            <a:ext cx="133350" cy="133350"/>
            <a:chOff x="0" y="0"/>
            <a:chExt cx="133350" cy="133350"/>
          </a:xfrm>
        </p:grpSpPr>
        <p:sp>
          <p:nvSpPr>
            <p:cNvPr name="Freeform 9" id="9"/>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10" id="10"/>
          <p:cNvGrpSpPr>
            <a:grpSpLocks noChangeAspect="true"/>
          </p:cNvGrpSpPr>
          <p:nvPr/>
        </p:nvGrpSpPr>
        <p:grpSpPr>
          <a:xfrm rot="0">
            <a:off x="11335293" y="6543380"/>
            <a:ext cx="133350" cy="133350"/>
            <a:chOff x="0" y="0"/>
            <a:chExt cx="133350" cy="133350"/>
          </a:xfrm>
        </p:grpSpPr>
        <p:sp>
          <p:nvSpPr>
            <p:cNvPr name="Freeform 11" id="11"/>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12" id="12"/>
          <p:cNvGrpSpPr>
            <a:grpSpLocks noChangeAspect="true"/>
          </p:cNvGrpSpPr>
          <p:nvPr/>
        </p:nvGrpSpPr>
        <p:grpSpPr>
          <a:xfrm rot="0">
            <a:off x="11335293" y="8468068"/>
            <a:ext cx="133350" cy="133350"/>
            <a:chOff x="0" y="0"/>
            <a:chExt cx="133350" cy="133350"/>
          </a:xfrm>
        </p:grpSpPr>
        <p:sp>
          <p:nvSpPr>
            <p:cNvPr name="Freeform 13" id="13"/>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grpSp>
      <p:grpSp>
        <p:nvGrpSpPr>
          <p:cNvPr name="Group 14" id="14"/>
          <p:cNvGrpSpPr>
            <a:grpSpLocks noChangeAspect="true"/>
          </p:cNvGrpSpPr>
          <p:nvPr/>
        </p:nvGrpSpPr>
        <p:grpSpPr>
          <a:xfrm rot="0">
            <a:off x="10082232" y="27670"/>
            <a:ext cx="4617910" cy="4241797"/>
            <a:chOff x="0" y="0"/>
            <a:chExt cx="4617910" cy="4241800"/>
          </a:xfrm>
        </p:grpSpPr>
        <p:sp>
          <p:nvSpPr>
            <p:cNvPr name="Freeform 15" id="15"/>
            <p:cNvSpPr/>
            <p:nvPr/>
          </p:nvSpPr>
          <p:spPr>
            <a:xfrm flipH="false" flipV="false" rot="0">
              <a:off x="1253109" y="3123565"/>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8"/>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858" y="96139"/>
                    <a:pt x="5080" y="92075"/>
                  </a:cubicBezTo>
                  <a:cubicBezTo>
                    <a:pt x="3302" y="88011"/>
                    <a:pt x="2159" y="83820"/>
                    <a:pt x="1270" y="79629"/>
                  </a:cubicBezTo>
                  <a:cubicBezTo>
                    <a:pt x="381" y="75438"/>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solidFill>
          </p:spPr>
        </p:sp>
        <p:sp>
          <p:nvSpPr>
            <p:cNvPr name="Freeform 16" id="16"/>
            <p:cNvSpPr/>
            <p:nvPr/>
          </p:nvSpPr>
          <p:spPr>
            <a:xfrm flipH="false" flipV="false" rot="0">
              <a:off x="63500" y="63500"/>
              <a:ext cx="4490974" cy="4114800"/>
            </a:xfrm>
            <a:custGeom>
              <a:avLst/>
              <a:gdLst/>
              <a:ahLst/>
              <a:cxnLst/>
              <a:rect r="r" b="b" t="t" l="l"/>
              <a:pathLst>
                <a:path h="4114800" w="4490974">
                  <a:moveTo>
                    <a:pt x="0" y="4114800"/>
                  </a:moveTo>
                  <a:lnTo>
                    <a:pt x="4490974" y="4114800"/>
                  </a:lnTo>
                  <a:lnTo>
                    <a:pt x="4490974" y="0"/>
                  </a:lnTo>
                  <a:lnTo>
                    <a:pt x="0" y="0"/>
                  </a:lnTo>
                  <a:close/>
                </a:path>
              </a:pathLst>
            </a:custGeom>
            <a:solidFill>
              <a:srgbClr val="000000">
                <a:alpha val="0"/>
              </a:srgbClr>
            </a:solidFill>
          </p:spPr>
        </p:sp>
      </p:grpSp>
      <p:grpSp>
        <p:nvGrpSpPr>
          <p:cNvPr name="Group 17" id="17"/>
          <p:cNvGrpSpPr>
            <a:grpSpLocks noChangeAspect="true"/>
          </p:cNvGrpSpPr>
          <p:nvPr/>
        </p:nvGrpSpPr>
        <p:grpSpPr>
          <a:xfrm rot="0">
            <a:off x="13733583" y="4494238"/>
            <a:ext cx="4617910" cy="5856265"/>
            <a:chOff x="0" y="0"/>
            <a:chExt cx="4617910" cy="5856262"/>
          </a:xfrm>
        </p:grpSpPr>
        <p:sp>
          <p:nvSpPr>
            <p:cNvPr name="Freeform 18" id="18"/>
            <p:cNvSpPr/>
            <p:nvPr/>
          </p:nvSpPr>
          <p:spPr>
            <a:xfrm flipH="false" flipV="false" rot="0">
              <a:off x="618617" y="63500"/>
              <a:ext cx="3935730" cy="4114800"/>
            </a:xfrm>
            <a:custGeom>
              <a:avLst/>
              <a:gdLst/>
              <a:ahLst/>
              <a:cxnLst/>
              <a:rect r="r" b="b" t="t" l="l"/>
              <a:pathLst>
                <a:path h="4114800" w="3935730">
                  <a:moveTo>
                    <a:pt x="0" y="0"/>
                  </a:moveTo>
                  <a:lnTo>
                    <a:pt x="0" y="4114800"/>
                  </a:lnTo>
                  <a:lnTo>
                    <a:pt x="3935730" y="4114800"/>
                  </a:lnTo>
                  <a:lnTo>
                    <a:pt x="3935730" y="0"/>
                  </a:lnTo>
                  <a:close/>
                </a:path>
              </a:pathLst>
            </a:custGeom>
            <a:solidFill>
              <a:srgbClr val="000000">
                <a:alpha val="0"/>
              </a:srgbClr>
            </a:solidFill>
          </p:spPr>
        </p:sp>
        <p:sp>
          <p:nvSpPr>
            <p:cNvPr name="Freeform 19" id="19"/>
            <p:cNvSpPr/>
            <p:nvPr/>
          </p:nvSpPr>
          <p:spPr>
            <a:xfrm flipH="false" flipV="false" rot="0">
              <a:off x="63500" y="1677924"/>
              <a:ext cx="4490974" cy="4114800"/>
            </a:xfrm>
            <a:custGeom>
              <a:avLst/>
              <a:gdLst/>
              <a:ahLst/>
              <a:cxnLst/>
              <a:rect r="r" b="b" t="t" l="l"/>
              <a:pathLst>
                <a:path h="4114800" w="4490974">
                  <a:moveTo>
                    <a:pt x="0" y="0"/>
                  </a:moveTo>
                  <a:lnTo>
                    <a:pt x="0" y="4114800"/>
                  </a:lnTo>
                  <a:lnTo>
                    <a:pt x="4490974" y="4114800"/>
                  </a:lnTo>
                  <a:lnTo>
                    <a:pt x="4490974" y="0"/>
                  </a:lnTo>
                  <a:close/>
                </a:path>
              </a:pathLst>
            </a:custGeom>
            <a:solidFill>
              <a:srgbClr val="000000">
                <a:alpha val="0"/>
              </a:srgbClr>
            </a:solidFill>
          </p:spPr>
        </p:sp>
      </p:grpSp>
      <p:sp>
        <p:nvSpPr>
          <p:cNvPr name="TextBox 20" id="20"/>
          <p:cNvSpPr txBox="true"/>
          <p:nvPr/>
        </p:nvSpPr>
        <p:spPr>
          <a:xfrm rot="0">
            <a:off x="11666734" y="2897667"/>
            <a:ext cx="5664556" cy="1143086"/>
          </a:xfrm>
          <a:prstGeom prst="rect">
            <a:avLst/>
          </a:prstGeom>
        </p:spPr>
        <p:txBody>
          <a:bodyPr anchor="t" rtlCol="false" tIns="0" lIns="0" bIns="0" rIns="0">
            <a:spAutoFit/>
          </a:bodyPr>
          <a:lstStyle/>
          <a:p>
            <a:pPr algn="l">
              <a:lnSpc>
                <a:spcPts val="4573"/>
              </a:lnSpc>
            </a:pPr>
            <a:r>
              <a:rPr lang="en-US" b="true" sz="3300">
                <a:solidFill>
                  <a:srgbClr val="FFFFFF"/>
                </a:solidFill>
                <a:latin typeface="Montserrat Bold"/>
                <a:ea typeface="Montserrat Bold"/>
                <a:cs typeface="Montserrat Bold"/>
                <a:sym typeface="Montserrat Bold"/>
              </a:rPr>
              <a:t>Red-Colored Text Display for better visibility</a:t>
            </a:r>
          </a:p>
        </p:txBody>
      </p:sp>
      <p:sp>
        <p:nvSpPr>
          <p:cNvPr name="TextBox 21" id="21"/>
          <p:cNvSpPr txBox="true"/>
          <p:nvPr/>
        </p:nvSpPr>
        <p:spPr>
          <a:xfrm rot="0">
            <a:off x="11625367" y="4240054"/>
            <a:ext cx="4725381" cy="1495511"/>
          </a:xfrm>
          <a:prstGeom prst="rect">
            <a:avLst/>
          </a:prstGeom>
        </p:spPr>
        <p:txBody>
          <a:bodyPr anchor="t" rtlCol="false" tIns="0" lIns="0" bIns="0" rIns="0">
            <a:spAutoFit/>
          </a:bodyPr>
          <a:lstStyle/>
          <a:p>
            <a:pPr algn="just">
              <a:lnSpc>
                <a:spcPts val="8250"/>
              </a:lnSpc>
            </a:pPr>
            <a:r>
              <a:rPr lang="en-US" b="true" sz="3300">
                <a:solidFill>
                  <a:srgbClr val="FFFFFF"/>
                </a:solidFill>
                <a:latin typeface="Montserrat Bold"/>
                <a:ea typeface="Montserrat Bold"/>
                <a:cs typeface="Montserrat Bold"/>
                <a:sym typeface="Montserrat Bold"/>
              </a:rPr>
              <a:t>Live Video Feed with</a:t>
            </a:r>
          </a:p>
          <a:p>
            <a:pPr algn="just">
              <a:lnSpc>
                <a:spcPts val="1650"/>
              </a:lnSpc>
            </a:pPr>
            <a:r>
              <a:rPr lang="en-US" b="true" sz="3300">
                <a:solidFill>
                  <a:srgbClr val="FFFFFF"/>
                </a:solidFill>
                <a:latin typeface="Montserrat Bold"/>
                <a:ea typeface="Montserrat Bold"/>
                <a:cs typeface="Montserrat Bold"/>
                <a:sym typeface="Montserrat Bold"/>
              </a:rPr>
              <a:t>Detected Hand Mesh</a:t>
            </a:r>
          </a:p>
        </p:txBody>
      </p:sp>
      <p:sp>
        <p:nvSpPr>
          <p:cNvPr name="TextBox 22" id="22"/>
          <p:cNvSpPr txBox="true"/>
          <p:nvPr/>
        </p:nvSpPr>
        <p:spPr>
          <a:xfrm rot="0">
            <a:off x="11666734" y="5937409"/>
            <a:ext cx="4675060" cy="1495511"/>
          </a:xfrm>
          <a:prstGeom prst="rect">
            <a:avLst/>
          </a:prstGeom>
        </p:spPr>
        <p:txBody>
          <a:bodyPr anchor="t" rtlCol="false" tIns="0" lIns="0" bIns="0" rIns="0">
            <a:spAutoFit/>
          </a:bodyPr>
          <a:lstStyle/>
          <a:p>
            <a:pPr algn="l">
              <a:lnSpc>
                <a:spcPts val="8250"/>
              </a:lnSpc>
            </a:pPr>
            <a:r>
              <a:rPr lang="en-US" b="true" sz="3300" spc="39">
                <a:solidFill>
                  <a:srgbClr val="FFFFFF"/>
                </a:solidFill>
                <a:latin typeface="Montserrat Bold"/>
                <a:ea typeface="Montserrat Bold"/>
                <a:cs typeface="Montserrat Bold"/>
                <a:sym typeface="Montserrat Bold"/>
              </a:rPr>
              <a:t>Hand side Detection</a:t>
            </a:r>
          </a:p>
          <a:p>
            <a:pPr algn="l">
              <a:lnSpc>
                <a:spcPts val="1650"/>
              </a:lnSpc>
            </a:pPr>
            <a:r>
              <a:rPr lang="en-US" b="true" sz="3300">
                <a:solidFill>
                  <a:srgbClr val="FFFFFF"/>
                </a:solidFill>
                <a:latin typeface="Montserrat Bold"/>
                <a:ea typeface="Montserrat Bold"/>
                <a:cs typeface="Montserrat Bold"/>
                <a:sym typeface="Montserrat Bold"/>
              </a:rPr>
              <a:t>(Left/Right)</a:t>
            </a:r>
          </a:p>
        </p:txBody>
      </p:sp>
      <p:sp>
        <p:nvSpPr>
          <p:cNvPr name="TextBox 23" id="23"/>
          <p:cNvSpPr txBox="true"/>
          <p:nvPr/>
        </p:nvSpPr>
        <p:spPr>
          <a:xfrm rot="0">
            <a:off x="11666734" y="8214522"/>
            <a:ext cx="6264307" cy="1143086"/>
          </a:xfrm>
          <a:prstGeom prst="rect">
            <a:avLst/>
          </a:prstGeom>
        </p:spPr>
        <p:txBody>
          <a:bodyPr anchor="t" rtlCol="false" tIns="0" lIns="0" bIns="0" rIns="0">
            <a:spAutoFit/>
          </a:bodyPr>
          <a:lstStyle/>
          <a:p>
            <a:pPr algn="l">
              <a:lnSpc>
                <a:spcPts val="4573"/>
              </a:lnSpc>
            </a:pPr>
            <a:r>
              <a:rPr lang="en-US" b="true" sz="3300">
                <a:solidFill>
                  <a:srgbClr val="FFFFFF"/>
                </a:solidFill>
                <a:latin typeface="Montserrat Bold"/>
                <a:ea typeface="Montserrat Bold"/>
                <a:cs typeface="Montserrat Bold"/>
                <a:sym typeface="Montserrat Bold"/>
              </a:rPr>
              <a:t>Finger Count and Odd/Even Check</a:t>
            </a:r>
          </a:p>
        </p:txBody>
      </p:sp>
      <p:sp>
        <p:nvSpPr>
          <p:cNvPr name="TextBox 24" id="24"/>
          <p:cNvSpPr txBox="true"/>
          <p:nvPr/>
        </p:nvSpPr>
        <p:spPr>
          <a:xfrm rot="0">
            <a:off x="5000292" y="86230"/>
            <a:ext cx="7152932" cy="1669056"/>
          </a:xfrm>
          <a:prstGeom prst="rect">
            <a:avLst/>
          </a:prstGeom>
        </p:spPr>
        <p:txBody>
          <a:bodyPr anchor="t" rtlCol="false" tIns="0" lIns="0" bIns="0" rIns="0">
            <a:spAutoFit/>
          </a:bodyPr>
          <a:lstStyle/>
          <a:p>
            <a:pPr algn="l">
              <a:lnSpc>
                <a:spcPts val="13999"/>
              </a:lnSpc>
            </a:pPr>
            <a:r>
              <a:rPr lang="en-US" sz="9999">
                <a:solidFill>
                  <a:srgbClr val="FFFFFF"/>
                </a:solidFill>
                <a:latin typeface="Squada One"/>
                <a:ea typeface="Squada One"/>
                <a:cs typeface="Squada One"/>
                <a:sym typeface="Squada One"/>
              </a:rPr>
              <a:t>DEMO &amp; OUTPUT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863242" y="3929110"/>
            <a:ext cx="133350" cy="133350"/>
            <a:chOff x="0" y="0"/>
            <a:chExt cx="133350" cy="133350"/>
          </a:xfrm>
        </p:grpSpPr>
        <p:sp>
          <p:nvSpPr>
            <p:cNvPr name="Freeform 3" id="3"/>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32941"/>
              </a:srgbClr>
            </a:solidFill>
          </p:spPr>
        </p:sp>
      </p:grpSp>
      <p:grpSp>
        <p:nvGrpSpPr>
          <p:cNvPr name="Group 4" id="4"/>
          <p:cNvGrpSpPr>
            <a:grpSpLocks noChangeAspect="true"/>
          </p:cNvGrpSpPr>
          <p:nvPr/>
        </p:nvGrpSpPr>
        <p:grpSpPr>
          <a:xfrm rot="0">
            <a:off x="1863242" y="5091160"/>
            <a:ext cx="133350" cy="133350"/>
            <a:chOff x="0" y="0"/>
            <a:chExt cx="133350" cy="133350"/>
          </a:xfrm>
        </p:grpSpPr>
        <p:sp>
          <p:nvSpPr>
            <p:cNvPr name="Freeform 5" id="5"/>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32941"/>
              </a:srgbClr>
            </a:solidFill>
          </p:spPr>
        </p:sp>
      </p:grpSp>
      <p:grpSp>
        <p:nvGrpSpPr>
          <p:cNvPr name="Group 6" id="6"/>
          <p:cNvGrpSpPr>
            <a:grpSpLocks noChangeAspect="true"/>
          </p:cNvGrpSpPr>
          <p:nvPr/>
        </p:nvGrpSpPr>
        <p:grpSpPr>
          <a:xfrm rot="0">
            <a:off x="1863242" y="6253210"/>
            <a:ext cx="133350" cy="133350"/>
            <a:chOff x="0" y="0"/>
            <a:chExt cx="133350" cy="133350"/>
          </a:xfrm>
        </p:grpSpPr>
        <p:sp>
          <p:nvSpPr>
            <p:cNvPr name="Freeform 7" id="7"/>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32941"/>
              </a:srgbClr>
            </a:solidFill>
          </p:spPr>
        </p:sp>
      </p:grpSp>
      <p:grpSp>
        <p:nvGrpSpPr>
          <p:cNvPr name="Group 8" id="8"/>
          <p:cNvGrpSpPr>
            <a:grpSpLocks noChangeAspect="true"/>
          </p:cNvGrpSpPr>
          <p:nvPr/>
        </p:nvGrpSpPr>
        <p:grpSpPr>
          <a:xfrm rot="0">
            <a:off x="1863242" y="7415260"/>
            <a:ext cx="133350" cy="133350"/>
            <a:chOff x="0" y="0"/>
            <a:chExt cx="133350" cy="133350"/>
          </a:xfrm>
        </p:grpSpPr>
        <p:sp>
          <p:nvSpPr>
            <p:cNvPr name="Freeform 9" id="9"/>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32941"/>
              </a:srgbClr>
            </a:solidFill>
          </p:spPr>
        </p:sp>
      </p:grpSp>
      <p:sp>
        <p:nvSpPr>
          <p:cNvPr name="Freeform 10" id="10"/>
          <p:cNvSpPr/>
          <p:nvPr/>
        </p:nvSpPr>
        <p:spPr>
          <a:xfrm flipH="false" flipV="false" rot="0">
            <a:off x="4977289" y="3590534"/>
            <a:ext cx="7315200" cy="3438525"/>
          </a:xfrm>
          <a:custGeom>
            <a:avLst/>
            <a:gdLst/>
            <a:ahLst/>
            <a:cxnLst/>
            <a:rect r="r" b="b" t="t" l="l"/>
            <a:pathLst>
              <a:path h="3438525" w="7315200">
                <a:moveTo>
                  <a:pt x="0" y="0"/>
                </a:moveTo>
                <a:lnTo>
                  <a:pt x="7315200" y="0"/>
                </a:lnTo>
                <a:lnTo>
                  <a:pt x="7315200" y="3438525"/>
                </a:lnTo>
                <a:lnTo>
                  <a:pt x="0" y="3438525"/>
                </a:lnTo>
                <a:lnTo>
                  <a:pt x="0" y="0"/>
                </a:lnTo>
                <a:close/>
              </a:path>
            </a:pathLst>
          </a:custGeom>
          <a:blipFill>
            <a:blip r:embed="rId2">
              <a:alphaModFix amt="32999"/>
            </a:blip>
            <a:stretch>
              <a:fillRect l="0" t="0" r="0" b="0"/>
            </a:stretch>
          </a:blipFill>
        </p:spPr>
      </p:sp>
      <p:grpSp>
        <p:nvGrpSpPr>
          <p:cNvPr name="Group 11" id="11"/>
          <p:cNvGrpSpPr>
            <a:grpSpLocks noChangeAspect="true"/>
          </p:cNvGrpSpPr>
          <p:nvPr/>
        </p:nvGrpSpPr>
        <p:grpSpPr>
          <a:xfrm rot="0">
            <a:off x="4977289" y="3590534"/>
            <a:ext cx="7315200" cy="3438144"/>
            <a:chOff x="0" y="0"/>
            <a:chExt cx="7315200" cy="3438144"/>
          </a:xfrm>
        </p:grpSpPr>
        <p:sp>
          <p:nvSpPr>
            <p:cNvPr name="Freeform 12" id="12"/>
            <p:cNvSpPr/>
            <p:nvPr/>
          </p:nvSpPr>
          <p:spPr>
            <a:xfrm flipH="false" flipV="false" rot="0">
              <a:off x="0" y="0"/>
              <a:ext cx="7315200" cy="3438144"/>
            </a:xfrm>
            <a:custGeom>
              <a:avLst/>
              <a:gdLst/>
              <a:ahLst/>
              <a:cxnLst/>
              <a:rect r="r" b="b" t="t" l="l"/>
              <a:pathLst>
                <a:path h="3438144" w="7315200">
                  <a:moveTo>
                    <a:pt x="0" y="3438144"/>
                  </a:moveTo>
                  <a:lnTo>
                    <a:pt x="7315200" y="3438144"/>
                  </a:lnTo>
                  <a:lnTo>
                    <a:pt x="7315200" y="0"/>
                  </a:lnTo>
                  <a:lnTo>
                    <a:pt x="0" y="0"/>
                  </a:lnTo>
                  <a:close/>
                </a:path>
              </a:pathLst>
            </a:custGeom>
            <a:solidFill>
              <a:srgbClr val="000000">
                <a:alpha val="0"/>
              </a:srgbClr>
            </a:solidFill>
          </p:spPr>
        </p:sp>
      </p:grpSp>
      <p:sp>
        <p:nvSpPr>
          <p:cNvPr name="TextBox 13" id="13"/>
          <p:cNvSpPr txBox="true"/>
          <p:nvPr/>
        </p:nvSpPr>
        <p:spPr>
          <a:xfrm rot="0">
            <a:off x="1482242" y="3902497"/>
            <a:ext cx="90630" cy="914486"/>
          </a:xfrm>
          <a:prstGeom prst="rect">
            <a:avLst/>
          </a:prstGeom>
        </p:spPr>
        <p:txBody>
          <a:bodyPr anchor="t" rtlCol="false" tIns="0" lIns="0" bIns="0" rIns="0">
            <a:spAutoFit/>
          </a:bodyPr>
          <a:lstStyle/>
          <a:p>
            <a:pPr algn="l">
              <a:lnSpc>
                <a:spcPts val="8250"/>
              </a:lnSpc>
            </a:pPr>
            <a:r>
              <a:rPr lang="en-US" sz="3300">
                <a:solidFill>
                  <a:srgbClr val="FFFFFF"/>
                </a:solidFill>
                <a:latin typeface="Montserrat"/>
                <a:ea typeface="Montserrat"/>
                <a:cs typeface="Montserrat"/>
                <a:sym typeface="Montserrat"/>
              </a:rPr>
              <a:t>.</a:t>
            </a:r>
          </a:p>
        </p:txBody>
      </p:sp>
      <p:sp>
        <p:nvSpPr>
          <p:cNvPr name="TextBox 14" id="14"/>
          <p:cNvSpPr txBox="true"/>
          <p:nvPr/>
        </p:nvSpPr>
        <p:spPr>
          <a:xfrm rot="0">
            <a:off x="1482242" y="5064547"/>
            <a:ext cx="90630" cy="914486"/>
          </a:xfrm>
          <a:prstGeom prst="rect">
            <a:avLst/>
          </a:prstGeom>
        </p:spPr>
        <p:txBody>
          <a:bodyPr anchor="t" rtlCol="false" tIns="0" lIns="0" bIns="0" rIns="0">
            <a:spAutoFit/>
          </a:bodyPr>
          <a:lstStyle/>
          <a:p>
            <a:pPr algn="l">
              <a:lnSpc>
                <a:spcPts val="8250"/>
              </a:lnSpc>
            </a:pPr>
            <a:r>
              <a:rPr lang="en-US" sz="3300">
                <a:solidFill>
                  <a:srgbClr val="FFFFFF"/>
                </a:solidFill>
                <a:latin typeface="Montserrat"/>
                <a:ea typeface="Montserrat"/>
                <a:cs typeface="Montserrat"/>
                <a:sym typeface="Montserrat"/>
              </a:rPr>
              <a:t>.</a:t>
            </a:r>
          </a:p>
        </p:txBody>
      </p:sp>
      <p:sp>
        <p:nvSpPr>
          <p:cNvPr name="TextBox 15" id="15"/>
          <p:cNvSpPr txBox="true"/>
          <p:nvPr/>
        </p:nvSpPr>
        <p:spPr>
          <a:xfrm rot="0">
            <a:off x="2194684" y="3321472"/>
            <a:ext cx="11664677" cy="914486"/>
          </a:xfrm>
          <a:prstGeom prst="rect">
            <a:avLst/>
          </a:prstGeom>
        </p:spPr>
        <p:txBody>
          <a:bodyPr anchor="t" rtlCol="false" tIns="0" lIns="0" bIns="0" rIns="0">
            <a:spAutoFit/>
          </a:bodyPr>
          <a:lstStyle/>
          <a:p>
            <a:pPr algn="l">
              <a:lnSpc>
                <a:spcPts val="8250"/>
              </a:lnSpc>
            </a:pPr>
            <a:r>
              <a:rPr lang="en-US" sz="3300">
                <a:solidFill>
                  <a:srgbClr val="FFFFFF"/>
                </a:solidFill>
                <a:latin typeface="Montserrat"/>
                <a:ea typeface="Montserrat"/>
                <a:cs typeface="Montserrat"/>
                <a:sym typeface="Montserrat"/>
              </a:rPr>
              <a:t>Gesture-Based Input – Can be used for simple controls</a:t>
            </a:r>
          </a:p>
        </p:txBody>
      </p:sp>
      <p:sp>
        <p:nvSpPr>
          <p:cNvPr name="TextBox 16" id="16"/>
          <p:cNvSpPr txBox="true"/>
          <p:nvPr/>
        </p:nvSpPr>
        <p:spPr>
          <a:xfrm rot="0">
            <a:off x="2194684" y="4483522"/>
            <a:ext cx="11610813" cy="914486"/>
          </a:xfrm>
          <a:prstGeom prst="rect">
            <a:avLst/>
          </a:prstGeom>
        </p:spPr>
        <p:txBody>
          <a:bodyPr anchor="t" rtlCol="false" tIns="0" lIns="0" bIns="0" rIns="0">
            <a:spAutoFit/>
          </a:bodyPr>
          <a:lstStyle/>
          <a:p>
            <a:pPr algn="l">
              <a:lnSpc>
                <a:spcPts val="8250"/>
              </a:lnSpc>
            </a:pPr>
            <a:r>
              <a:rPr lang="en-US" sz="3300">
                <a:solidFill>
                  <a:srgbClr val="FFFFFF"/>
                </a:solidFill>
                <a:latin typeface="Montserrat"/>
                <a:ea typeface="Montserrat"/>
                <a:cs typeface="Montserrat"/>
                <a:sym typeface="Montserrat"/>
              </a:rPr>
              <a:t>Educational Tool – Learning numbers &amp; hand gestures</a:t>
            </a:r>
          </a:p>
        </p:txBody>
      </p:sp>
      <p:sp>
        <p:nvSpPr>
          <p:cNvPr name="TextBox 17" id="17"/>
          <p:cNvSpPr txBox="true"/>
          <p:nvPr/>
        </p:nvSpPr>
        <p:spPr>
          <a:xfrm rot="0">
            <a:off x="2194684" y="5645572"/>
            <a:ext cx="10088985" cy="914486"/>
          </a:xfrm>
          <a:prstGeom prst="rect">
            <a:avLst/>
          </a:prstGeom>
        </p:spPr>
        <p:txBody>
          <a:bodyPr anchor="t" rtlCol="false" tIns="0" lIns="0" bIns="0" rIns="0">
            <a:spAutoFit/>
          </a:bodyPr>
          <a:lstStyle/>
          <a:p>
            <a:pPr algn="l">
              <a:lnSpc>
                <a:spcPts val="8250"/>
              </a:lnSpc>
            </a:pPr>
            <a:r>
              <a:rPr lang="en-US" sz="3300">
                <a:solidFill>
                  <a:srgbClr val="FFFFFF"/>
                </a:solidFill>
                <a:latin typeface="Montserrat"/>
                <a:ea typeface="Montserrat"/>
                <a:cs typeface="Montserrat"/>
                <a:sym typeface="Montserrat"/>
              </a:rPr>
              <a:t>Interactive Games – Motion-based interactions.</a:t>
            </a:r>
          </a:p>
        </p:txBody>
      </p:sp>
      <p:sp>
        <p:nvSpPr>
          <p:cNvPr name="TextBox 18" id="18"/>
          <p:cNvSpPr txBox="true"/>
          <p:nvPr/>
        </p:nvSpPr>
        <p:spPr>
          <a:xfrm rot="0">
            <a:off x="2194684" y="6807622"/>
            <a:ext cx="10084708" cy="914486"/>
          </a:xfrm>
          <a:prstGeom prst="rect">
            <a:avLst/>
          </a:prstGeom>
        </p:spPr>
        <p:txBody>
          <a:bodyPr anchor="t" rtlCol="false" tIns="0" lIns="0" bIns="0" rIns="0">
            <a:spAutoFit/>
          </a:bodyPr>
          <a:lstStyle/>
          <a:p>
            <a:pPr algn="l">
              <a:lnSpc>
                <a:spcPts val="8250"/>
              </a:lnSpc>
            </a:pPr>
            <a:r>
              <a:rPr lang="en-US" sz="3300">
                <a:solidFill>
                  <a:srgbClr val="FFFFFF"/>
                </a:solidFill>
                <a:latin typeface="Montserrat"/>
                <a:ea typeface="Montserrat"/>
                <a:cs typeface="Montserrat"/>
                <a:sym typeface="Montserrat"/>
              </a:rPr>
              <a:t>Sign Language Recognition (Future Possibility)</a:t>
            </a:r>
          </a:p>
        </p:txBody>
      </p:sp>
      <p:sp>
        <p:nvSpPr>
          <p:cNvPr name="TextBox 19" id="19"/>
          <p:cNvSpPr txBox="true"/>
          <p:nvPr/>
        </p:nvSpPr>
        <p:spPr>
          <a:xfrm rot="0">
            <a:off x="5752824" y="845058"/>
            <a:ext cx="6413287" cy="1669056"/>
          </a:xfrm>
          <a:prstGeom prst="rect">
            <a:avLst/>
          </a:prstGeom>
        </p:spPr>
        <p:txBody>
          <a:bodyPr anchor="t" rtlCol="false" tIns="0" lIns="0" bIns="0" rIns="0">
            <a:spAutoFit/>
          </a:bodyPr>
          <a:lstStyle/>
          <a:p>
            <a:pPr algn="l">
              <a:lnSpc>
                <a:spcPts val="13999"/>
              </a:lnSpc>
            </a:pPr>
            <a:r>
              <a:rPr lang="en-US" sz="9999">
                <a:solidFill>
                  <a:srgbClr val="FFFFFF"/>
                </a:solidFill>
                <a:latin typeface="Squada One"/>
                <a:ea typeface="Squada One"/>
                <a:cs typeface="Squada One"/>
                <a:sym typeface="Squada One"/>
              </a:rPr>
              <a:t>APPLICATIONS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38107" y="3269780"/>
            <a:ext cx="133350" cy="133350"/>
            <a:chOff x="0" y="0"/>
            <a:chExt cx="133350" cy="133350"/>
          </a:xfrm>
        </p:grpSpPr>
        <p:sp>
          <p:nvSpPr>
            <p:cNvPr name="Freeform 3" id="3"/>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57647"/>
              </a:srgbClr>
            </a:solidFill>
          </p:spPr>
        </p:sp>
      </p:grpSp>
      <p:grpSp>
        <p:nvGrpSpPr>
          <p:cNvPr name="Group 4" id="4"/>
          <p:cNvGrpSpPr>
            <a:grpSpLocks noChangeAspect="true"/>
          </p:cNvGrpSpPr>
          <p:nvPr/>
        </p:nvGrpSpPr>
        <p:grpSpPr>
          <a:xfrm rot="0">
            <a:off x="1238107" y="4431830"/>
            <a:ext cx="133350" cy="133350"/>
            <a:chOff x="0" y="0"/>
            <a:chExt cx="133350" cy="133350"/>
          </a:xfrm>
        </p:grpSpPr>
        <p:sp>
          <p:nvSpPr>
            <p:cNvPr name="Freeform 5" id="5"/>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57647"/>
              </a:srgbClr>
            </a:solidFill>
          </p:spPr>
        </p:sp>
      </p:grpSp>
      <p:grpSp>
        <p:nvGrpSpPr>
          <p:cNvPr name="Group 6" id="6"/>
          <p:cNvGrpSpPr>
            <a:grpSpLocks noChangeAspect="true"/>
          </p:cNvGrpSpPr>
          <p:nvPr/>
        </p:nvGrpSpPr>
        <p:grpSpPr>
          <a:xfrm rot="0">
            <a:off x="1238107" y="5593880"/>
            <a:ext cx="133350" cy="133350"/>
            <a:chOff x="0" y="0"/>
            <a:chExt cx="133350" cy="133350"/>
          </a:xfrm>
        </p:grpSpPr>
        <p:sp>
          <p:nvSpPr>
            <p:cNvPr name="Freeform 7" id="7"/>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57647"/>
              </a:srgbClr>
            </a:solidFill>
          </p:spPr>
        </p:sp>
      </p:grpSp>
      <p:grpSp>
        <p:nvGrpSpPr>
          <p:cNvPr name="Group 8" id="8"/>
          <p:cNvGrpSpPr>
            <a:grpSpLocks noChangeAspect="true"/>
          </p:cNvGrpSpPr>
          <p:nvPr/>
        </p:nvGrpSpPr>
        <p:grpSpPr>
          <a:xfrm rot="0">
            <a:off x="1238107" y="6755930"/>
            <a:ext cx="133350" cy="133350"/>
            <a:chOff x="0" y="0"/>
            <a:chExt cx="133350" cy="133350"/>
          </a:xfrm>
        </p:grpSpPr>
        <p:sp>
          <p:nvSpPr>
            <p:cNvPr name="Freeform 9" id="9"/>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FFFFFF">
                <a:alpha val="57647"/>
              </a:srgbClr>
            </a:solidFill>
          </p:spPr>
        </p:sp>
      </p:grpSp>
      <p:sp>
        <p:nvSpPr>
          <p:cNvPr name="Freeform 10" id="10"/>
          <p:cNvSpPr/>
          <p:nvPr/>
        </p:nvSpPr>
        <p:spPr>
          <a:xfrm flipH="false" flipV="false" rot="0">
            <a:off x="7474934" y="3086100"/>
            <a:ext cx="3333750" cy="4114800"/>
          </a:xfrm>
          <a:custGeom>
            <a:avLst/>
            <a:gdLst/>
            <a:ahLst/>
            <a:cxnLst/>
            <a:rect r="r" b="b" t="t" l="l"/>
            <a:pathLst>
              <a:path h="4114800" w="3333750">
                <a:moveTo>
                  <a:pt x="0" y="0"/>
                </a:moveTo>
                <a:lnTo>
                  <a:pt x="3333750" y="0"/>
                </a:lnTo>
                <a:lnTo>
                  <a:pt x="3333750" y="4114800"/>
                </a:lnTo>
                <a:lnTo>
                  <a:pt x="0" y="4114800"/>
                </a:lnTo>
                <a:lnTo>
                  <a:pt x="0" y="0"/>
                </a:lnTo>
                <a:close/>
              </a:path>
            </a:pathLst>
          </a:custGeom>
          <a:blipFill>
            <a:blip r:embed="rId2">
              <a:alphaModFix amt="58000"/>
            </a:blip>
            <a:stretch>
              <a:fillRect l="0" t="0" r="0" b="0"/>
            </a:stretch>
          </a:blipFill>
        </p:spPr>
      </p:sp>
      <p:grpSp>
        <p:nvGrpSpPr>
          <p:cNvPr name="Group 11" id="11"/>
          <p:cNvGrpSpPr>
            <a:grpSpLocks noChangeAspect="true"/>
          </p:cNvGrpSpPr>
          <p:nvPr/>
        </p:nvGrpSpPr>
        <p:grpSpPr>
          <a:xfrm rot="0">
            <a:off x="7474934" y="3086100"/>
            <a:ext cx="3338131" cy="4114800"/>
            <a:chOff x="0" y="0"/>
            <a:chExt cx="3338132" cy="4114800"/>
          </a:xfrm>
        </p:grpSpPr>
        <p:sp>
          <p:nvSpPr>
            <p:cNvPr name="Freeform 12" id="12"/>
            <p:cNvSpPr/>
            <p:nvPr/>
          </p:nvSpPr>
          <p:spPr>
            <a:xfrm flipH="false" flipV="false" rot="0">
              <a:off x="0" y="0"/>
              <a:ext cx="3338068" cy="4114800"/>
            </a:xfrm>
            <a:custGeom>
              <a:avLst/>
              <a:gdLst/>
              <a:ahLst/>
              <a:cxnLst/>
              <a:rect r="r" b="b" t="t" l="l"/>
              <a:pathLst>
                <a:path h="4114800" w="3338068">
                  <a:moveTo>
                    <a:pt x="0" y="4114800"/>
                  </a:moveTo>
                  <a:lnTo>
                    <a:pt x="3338068" y="4114800"/>
                  </a:lnTo>
                  <a:lnTo>
                    <a:pt x="3338068" y="0"/>
                  </a:lnTo>
                  <a:lnTo>
                    <a:pt x="0" y="0"/>
                  </a:lnTo>
                  <a:close/>
                </a:path>
              </a:pathLst>
            </a:custGeom>
            <a:solidFill>
              <a:srgbClr val="000000">
                <a:alpha val="0"/>
              </a:srgbClr>
            </a:solidFill>
          </p:spPr>
        </p:sp>
      </p:grpSp>
      <p:sp>
        <p:nvSpPr>
          <p:cNvPr name="TextBox 13" id="13"/>
          <p:cNvSpPr txBox="true"/>
          <p:nvPr/>
        </p:nvSpPr>
        <p:spPr>
          <a:xfrm rot="0">
            <a:off x="1569549" y="3014653"/>
            <a:ext cx="10399957" cy="561946"/>
          </a:xfrm>
          <a:prstGeom prst="rect">
            <a:avLst/>
          </a:prstGeom>
        </p:spPr>
        <p:txBody>
          <a:bodyPr anchor="t" rtlCol="false" tIns="0" lIns="0" bIns="0" rIns="0">
            <a:spAutoFit/>
          </a:bodyPr>
          <a:lstStyle/>
          <a:p>
            <a:pPr algn="l">
              <a:lnSpc>
                <a:spcPts val="4576"/>
              </a:lnSpc>
            </a:pPr>
            <a:r>
              <a:rPr lang="en-US" sz="3299">
                <a:solidFill>
                  <a:srgbClr val="FFFFFF"/>
                </a:solidFill>
                <a:latin typeface="Montserrat"/>
                <a:ea typeface="Montserrat"/>
                <a:cs typeface="Montserrat"/>
                <a:sym typeface="Montserrat"/>
              </a:rPr>
              <a:t>Recognizing hand gestures for more interaction.</a:t>
            </a:r>
          </a:p>
        </p:txBody>
      </p:sp>
      <p:sp>
        <p:nvSpPr>
          <p:cNvPr name="TextBox 14" id="14"/>
          <p:cNvSpPr txBox="true"/>
          <p:nvPr/>
        </p:nvSpPr>
        <p:spPr>
          <a:xfrm rot="0">
            <a:off x="1570292" y="4176703"/>
            <a:ext cx="10538003" cy="561946"/>
          </a:xfrm>
          <a:prstGeom prst="rect">
            <a:avLst/>
          </a:prstGeom>
        </p:spPr>
        <p:txBody>
          <a:bodyPr anchor="t" rtlCol="false" tIns="0" lIns="0" bIns="0" rIns="0">
            <a:spAutoFit/>
          </a:bodyPr>
          <a:lstStyle/>
          <a:p>
            <a:pPr algn="l">
              <a:lnSpc>
                <a:spcPts val="4576"/>
              </a:lnSpc>
            </a:pPr>
            <a:r>
              <a:rPr lang="en-US" sz="3299">
                <a:solidFill>
                  <a:srgbClr val="FFFFFF"/>
                </a:solidFill>
                <a:latin typeface="Montserrat"/>
                <a:ea typeface="Montserrat"/>
                <a:cs typeface="Montserrat"/>
                <a:sym typeface="Montserrat"/>
              </a:rPr>
              <a:t>Improving accuracy for various hand orientations</a:t>
            </a:r>
          </a:p>
        </p:txBody>
      </p:sp>
      <p:sp>
        <p:nvSpPr>
          <p:cNvPr name="TextBox 15" id="15"/>
          <p:cNvSpPr txBox="true"/>
          <p:nvPr/>
        </p:nvSpPr>
        <p:spPr>
          <a:xfrm rot="0">
            <a:off x="6335316" y="4757728"/>
            <a:ext cx="90602" cy="561946"/>
          </a:xfrm>
          <a:prstGeom prst="rect">
            <a:avLst/>
          </a:prstGeom>
        </p:spPr>
        <p:txBody>
          <a:bodyPr anchor="t" rtlCol="false" tIns="0" lIns="0" bIns="0" rIns="0">
            <a:spAutoFit/>
          </a:bodyPr>
          <a:lstStyle/>
          <a:p>
            <a:pPr algn="l">
              <a:lnSpc>
                <a:spcPts val="4576"/>
              </a:lnSpc>
            </a:pPr>
            <a:r>
              <a:rPr lang="en-US" sz="3299">
                <a:solidFill>
                  <a:srgbClr val="FFFFFF"/>
                </a:solidFill>
                <a:latin typeface="Montserrat"/>
                <a:ea typeface="Montserrat"/>
                <a:cs typeface="Montserrat"/>
                <a:sym typeface="Montserrat"/>
              </a:rPr>
              <a:t>.</a:t>
            </a:r>
          </a:p>
        </p:txBody>
      </p:sp>
      <p:sp>
        <p:nvSpPr>
          <p:cNvPr name="TextBox 16" id="16"/>
          <p:cNvSpPr txBox="true"/>
          <p:nvPr/>
        </p:nvSpPr>
        <p:spPr>
          <a:xfrm rot="0">
            <a:off x="1569549" y="5338753"/>
            <a:ext cx="7042423" cy="561946"/>
          </a:xfrm>
          <a:prstGeom prst="rect">
            <a:avLst/>
          </a:prstGeom>
        </p:spPr>
        <p:txBody>
          <a:bodyPr anchor="t" rtlCol="false" tIns="0" lIns="0" bIns="0" rIns="0">
            <a:spAutoFit/>
          </a:bodyPr>
          <a:lstStyle/>
          <a:p>
            <a:pPr algn="l">
              <a:lnSpc>
                <a:spcPts val="4576"/>
              </a:lnSpc>
            </a:pPr>
            <a:r>
              <a:rPr lang="en-US" sz="3299">
                <a:solidFill>
                  <a:srgbClr val="FFFFFF"/>
                </a:solidFill>
                <a:latin typeface="Montserrat"/>
                <a:ea typeface="Montserrat"/>
                <a:cs typeface="Montserrat"/>
                <a:sym typeface="Montserrat"/>
              </a:rPr>
              <a:t>Supporting multi-hand gestures.</a:t>
            </a:r>
          </a:p>
        </p:txBody>
      </p:sp>
      <p:sp>
        <p:nvSpPr>
          <p:cNvPr name="TextBox 17" id="17"/>
          <p:cNvSpPr txBox="true"/>
          <p:nvPr/>
        </p:nvSpPr>
        <p:spPr>
          <a:xfrm rot="0">
            <a:off x="1569549" y="6500803"/>
            <a:ext cx="10427732" cy="561946"/>
          </a:xfrm>
          <a:prstGeom prst="rect">
            <a:avLst/>
          </a:prstGeom>
        </p:spPr>
        <p:txBody>
          <a:bodyPr anchor="t" rtlCol="false" tIns="0" lIns="0" bIns="0" rIns="0">
            <a:spAutoFit/>
          </a:bodyPr>
          <a:lstStyle/>
          <a:p>
            <a:pPr algn="l">
              <a:lnSpc>
                <a:spcPts val="4576"/>
              </a:lnSpc>
            </a:pPr>
            <a:r>
              <a:rPr lang="en-US" sz="3299">
                <a:solidFill>
                  <a:srgbClr val="FFFFFF"/>
                </a:solidFill>
                <a:latin typeface="Montserrat"/>
                <a:ea typeface="Montserrat"/>
                <a:cs typeface="Montserrat"/>
                <a:sym typeface="Montserrat"/>
              </a:rPr>
              <a:t>Extending to mobile apps using TensorFlow Lite.</a:t>
            </a:r>
          </a:p>
        </p:txBody>
      </p:sp>
      <p:sp>
        <p:nvSpPr>
          <p:cNvPr name="TextBox 18" id="18"/>
          <p:cNvSpPr txBox="true"/>
          <p:nvPr/>
        </p:nvSpPr>
        <p:spPr>
          <a:xfrm rot="0">
            <a:off x="3926386" y="572700"/>
            <a:ext cx="10643902" cy="1669056"/>
          </a:xfrm>
          <a:prstGeom prst="rect">
            <a:avLst/>
          </a:prstGeom>
        </p:spPr>
        <p:txBody>
          <a:bodyPr anchor="t" rtlCol="false" tIns="0" lIns="0" bIns="0" rIns="0">
            <a:spAutoFit/>
          </a:bodyPr>
          <a:lstStyle/>
          <a:p>
            <a:pPr algn="l">
              <a:lnSpc>
                <a:spcPts val="13999"/>
              </a:lnSpc>
            </a:pPr>
            <a:r>
              <a:rPr lang="en-US" sz="9999">
                <a:solidFill>
                  <a:srgbClr val="FFFFFF"/>
                </a:solidFill>
                <a:latin typeface="Squada One"/>
                <a:ea typeface="Squada One"/>
                <a:cs typeface="Squada One"/>
                <a:sym typeface="Squada One"/>
              </a:rPr>
              <a:t>FUTURE ENHANCEMENTS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DAGgW_-fOdM</dc:identifier>
  <dcterms:modified xsi:type="dcterms:W3CDTF">2011-08-01T06:04:30Z</dcterms:modified>
  <cp:revision>1</cp:revision>
  <dc:title>FingerTally – Real-Time Finger Detection System.pdf</dc:title>
</cp:coreProperties>
</file>

<file path=docProps/thumbnail.jpeg>
</file>